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Override1.xml" ContentType="application/vnd.openxmlformats-officedocument.themeOverride+xml"/>
  <Override PartName="/ppt/notesSlides/notesSlide1.xml" ContentType="application/vnd.openxmlformats-officedocument.presentationml.notesSlide+xml"/>
  <Override PartName="/ppt/theme/themeOverride2.xml" ContentType="application/vnd.openxmlformats-officedocument.themeOverride+xml"/>
  <Override PartName="/ppt/notesSlides/notesSlide2.xml" ContentType="application/vnd.openxmlformats-officedocument.presentationml.notesSlide+xml"/>
  <Override PartName="/ppt/theme/themeOverride3.xml" ContentType="application/vnd.openxmlformats-officedocument.themeOverride+xml"/>
  <Override PartName="/ppt/theme/themeOverride4.xml" ContentType="application/vnd.openxmlformats-officedocument.themeOverride+xml"/>
  <Override PartName="/ppt/theme/themeOverride5.xml" ContentType="application/vnd.openxmlformats-officedocument.themeOverride+xml"/>
  <Override PartName="/ppt/theme/themeOverride6.xml" ContentType="application/vnd.openxmlformats-officedocument.themeOverride+xml"/>
  <Override PartName="/ppt/theme/themeOverride7.xml" ContentType="application/vnd.openxmlformats-officedocument.themeOverride+xml"/>
  <Override PartName="/ppt/theme/themeOverride8.xml" ContentType="application/vnd.openxmlformats-officedocument.themeOverride+xml"/>
  <Override PartName="/ppt/theme/themeOverride9.xml" ContentType="application/vnd.openxmlformats-officedocument.themeOverride+xml"/>
  <Override PartName="/ppt/theme/themeOverride10.xml" ContentType="application/vnd.openxmlformats-officedocument.themeOverride+xml"/>
  <Override PartName="/ppt/theme/themeOverride11.xml" ContentType="application/vnd.openxmlformats-officedocument.themeOverride+xml"/>
  <Override PartName="/ppt/theme/themeOverride12.xml" ContentType="application/vnd.openxmlformats-officedocument.themeOverride+xml"/>
  <Override PartName="/ppt/theme/themeOverride13.xml" ContentType="application/vnd.openxmlformats-officedocument.themeOverride+xml"/>
  <Override PartName="/ppt/theme/themeOverride14.xml" ContentType="application/vnd.openxmlformats-officedocument.themeOverride+xml"/>
  <Override PartName="/ppt/theme/themeOverride15.xml" ContentType="application/vnd.openxmlformats-officedocument.themeOverride+xml"/>
  <Override PartName="/ppt/theme/themeOverride16.xml" ContentType="application/vnd.openxmlformats-officedocument.themeOverride+xml"/>
  <Override PartName="/ppt/theme/themeOverride17.xml" ContentType="application/vnd.openxmlformats-officedocument.themeOverride+xml"/>
  <Override PartName="/ppt/theme/themeOverride18.xml" ContentType="application/vnd.openxmlformats-officedocument.themeOverride+xml"/>
  <Override PartName="/ppt/theme/themeOverride19.xml" ContentType="application/vnd.openxmlformats-officedocument.themeOverride+xml"/>
  <Override PartName="/ppt/theme/themeOverride20.xml" ContentType="application/vnd.openxmlformats-officedocument.themeOverride+xml"/>
  <Override PartName="/ppt/theme/themeOverride21.xml" ContentType="application/vnd.openxmlformats-officedocument.themeOverride+xml"/>
  <Override PartName="/ppt/theme/themeOverride22.xml" ContentType="application/vnd.openxmlformats-officedocument.themeOverride+xml"/>
  <Override PartName="/ppt/theme/themeOverride23.xml" ContentType="application/vnd.openxmlformats-officedocument.themeOverride+xml"/>
  <Override PartName="/ppt/theme/themeOverride24.xml" ContentType="application/vnd.openxmlformats-officedocument.themeOverride+xml"/>
  <Override PartName="/ppt/theme/themeOverride25.xml" ContentType="application/vnd.openxmlformats-officedocument.themeOverride+xml"/>
  <Override PartName="/ppt/theme/themeOverride26.xml" ContentType="application/vnd.openxmlformats-officedocument.themeOverride+xml"/>
  <Override PartName="/ppt/theme/themeOverride27.xml" ContentType="application/vnd.openxmlformats-officedocument.themeOverride+xml"/>
  <Override PartName="/ppt/theme/themeOverride28.xml" ContentType="application/vnd.openxmlformats-officedocument.themeOverride+xml"/>
  <Override PartName="/ppt/theme/themeOverride29.xml" ContentType="application/vnd.openxmlformats-officedocument.themeOverride+xml"/>
  <Override PartName="/ppt/theme/themeOverride30.xml" ContentType="application/vnd.openxmlformats-officedocument.themeOverride+xml"/>
  <Override PartName="/ppt/theme/themeOverride31.xml" ContentType="application/vnd.openxmlformats-officedocument.themeOverride+xml"/>
  <Override PartName="/ppt/theme/themeOverride32.xml" ContentType="application/vnd.openxmlformats-officedocument.themeOverride+xml"/>
  <Override PartName="/ppt/theme/themeOverride33.xml" ContentType="application/vnd.openxmlformats-officedocument.themeOverride+xml"/>
  <Override PartName="/ppt/theme/themeOverride34.xml" ContentType="application/vnd.openxmlformats-officedocument.themeOverride+xml"/>
  <Override PartName="/ppt/theme/themeOverride35.xml" ContentType="application/vnd.openxmlformats-officedocument.themeOverride+xml"/>
  <Override PartName="/ppt/theme/themeOverride36.xml" ContentType="application/vnd.openxmlformats-officedocument.themeOverride+xml"/>
  <Override PartName="/ppt/theme/themeOverride37.xml" ContentType="application/vnd.openxmlformats-officedocument.themeOverride+xml"/>
  <Override PartName="/ppt/theme/themeOverride38.xml" ContentType="application/vnd.openxmlformats-officedocument.themeOverride+xml"/>
  <Override PartName="/ppt/theme/themeOverride39.xml" ContentType="application/vnd.openxmlformats-officedocument.themeOverride+xml"/>
  <Override PartName="/ppt/theme/themeOverride40.xml" ContentType="application/vnd.openxmlformats-officedocument.themeOverride+xml"/>
  <Override PartName="/ppt/theme/themeOverride41.xml" ContentType="application/vnd.openxmlformats-officedocument.themeOverride+xml"/>
  <Override PartName="/ppt/theme/themeOverride42.xml" ContentType="application/vnd.openxmlformats-officedocument.themeOverride+xml"/>
  <Override PartName="/ppt/theme/themeOverride43.xml" ContentType="application/vnd.openxmlformats-officedocument.themeOverride+xml"/>
  <Override PartName="/ppt/theme/themeOverride44.xml" ContentType="application/vnd.openxmlformats-officedocument.themeOverride+xml"/>
  <Override PartName="/ppt/theme/themeOverride45.xml" ContentType="application/vnd.openxmlformats-officedocument.themeOverride+xml"/>
  <Override PartName="/ppt/theme/themeOverride46.xml" ContentType="application/vnd.openxmlformats-officedocument.themeOverride+xml"/>
  <Override PartName="/ppt/theme/themeOverride47.xml" ContentType="application/vnd.openxmlformats-officedocument.themeOverride+xml"/>
  <Override PartName="/ppt/theme/themeOverride48.xml" ContentType="application/vnd.openxmlformats-officedocument.themeOverride+xml"/>
  <Override PartName="/ppt/theme/themeOverride49.xml" ContentType="application/vnd.openxmlformats-officedocument.themeOverride+xml"/>
  <Override PartName="/ppt/theme/themeOverride50.xml" ContentType="application/vnd.openxmlformats-officedocument.themeOverride+xml"/>
  <Override PartName="/ppt/theme/themeOverride51.xml" ContentType="application/vnd.openxmlformats-officedocument.themeOverride+xml"/>
  <Override PartName="/ppt/theme/themeOverride52.xml" ContentType="application/vnd.openxmlformats-officedocument.themeOverride+xml"/>
  <Override PartName="/ppt/theme/themeOverride53.xml" ContentType="application/vnd.openxmlformats-officedocument.themeOverride+xml"/>
  <Override PartName="/ppt/theme/themeOverride54.xml" ContentType="application/vnd.openxmlformats-officedocument.themeOverride+xml"/>
  <Override PartName="/ppt/theme/themeOverride55.xml" ContentType="application/vnd.openxmlformats-officedocument.themeOverride+xml"/>
  <Override PartName="/ppt/theme/themeOverride56.xml" ContentType="application/vnd.openxmlformats-officedocument.themeOverride+xml"/>
  <Override PartName="/ppt/theme/themeOverride57.xml" ContentType="application/vnd.openxmlformats-officedocument.themeOverride+xml"/>
  <Override PartName="/ppt/theme/themeOverride58.xml" ContentType="application/vnd.openxmlformats-officedocument.themeOverride+xml"/>
  <Override PartName="/ppt/theme/themeOverride59.xml" ContentType="application/vnd.openxmlformats-officedocument.themeOverride+xml"/>
  <Override PartName="/ppt/theme/themeOverride60.xml" ContentType="application/vnd.openxmlformats-officedocument.themeOverride+xml"/>
  <Override PartName="/ppt/theme/themeOverride61.xml" ContentType="application/vnd.openxmlformats-officedocument.themeOverride+xml"/>
  <Override PartName="/ppt/theme/themeOverride62.xml" ContentType="application/vnd.openxmlformats-officedocument.themeOverride+xml"/>
  <Override PartName="/ppt/theme/themeOverride63.xml" ContentType="application/vnd.openxmlformats-officedocument.themeOverride+xml"/>
  <Override PartName="/ppt/theme/themeOverride64.xml" ContentType="application/vnd.openxmlformats-officedocument.themeOverride+xml"/>
  <Override PartName="/ppt/theme/themeOverride65.xml" ContentType="application/vnd.openxmlformats-officedocument.themeOverride+xml"/>
  <Override PartName="/ppt/theme/themeOverride66.xml" ContentType="application/vnd.openxmlformats-officedocument.themeOverride+xml"/>
  <Override PartName="/ppt/theme/themeOverride67.xml" ContentType="application/vnd.openxmlformats-officedocument.themeOverride+xml"/>
  <Override PartName="/ppt/theme/themeOverride68.xml" ContentType="application/vnd.openxmlformats-officedocument.themeOverride+xml"/>
  <Override PartName="/ppt/theme/themeOverride69.xml" ContentType="application/vnd.openxmlformats-officedocument.themeOverride+xml"/>
  <Override PartName="/ppt/theme/themeOverride70.xml" ContentType="application/vnd.openxmlformats-officedocument.themeOverride+xml"/>
  <Override PartName="/ppt/theme/themeOverride71.xml" ContentType="application/vnd.openxmlformats-officedocument.themeOverride+xml"/>
  <Override PartName="/ppt/theme/themeOverride72.xml" ContentType="application/vnd.openxmlformats-officedocument.themeOverride+xml"/>
  <Override PartName="/ppt/theme/themeOverride73.xml" ContentType="application/vnd.openxmlformats-officedocument.themeOverride+xml"/>
  <Override PartName="/ppt/theme/themeOverride74.xml" ContentType="application/vnd.openxmlformats-officedocument.themeOverride+xml"/>
  <Override PartName="/ppt/theme/themeOverride75.xml" ContentType="application/vnd.openxmlformats-officedocument.themeOverride+xml"/>
  <Override PartName="/ppt/theme/themeOverride76.xml" ContentType="application/vnd.openxmlformats-officedocument.themeOverride+xml"/>
  <Override PartName="/ppt/theme/themeOverride77.xml" ContentType="application/vnd.openxmlformats-officedocument.themeOverride+xml"/>
  <Override PartName="/ppt/theme/themeOverride78.xml" ContentType="application/vnd.openxmlformats-officedocument.themeOverride+xml"/>
  <Override PartName="/ppt/theme/themeOverride79.xml" ContentType="application/vnd.openxmlformats-officedocument.themeOverride+xml"/>
  <Override PartName="/ppt/theme/themeOverride80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96" r:id="rId2"/>
    <p:sldMasterId id="2147483709" r:id="rId3"/>
  </p:sldMasterIdLst>
  <p:notesMasterIdLst>
    <p:notesMasterId r:id="rId93"/>
  </p:notesMasterIdLst>
  <p:sldIdLst>
    <p:sldId id="259" r:id="rId4"/>
    <p:sldId id="270" r:id="rId5"/>
    <p:sldId id="278" r:id="rId6"/>
    <p:sldId id="423" r:id="rId7"/>
    <p:sldId id="282" r:id="rId8"/>
    <p:sldId id="280" r:id="rId9"/>
    <p:sldId id="281" r:id="rId10"/>
    <p:sldId id="283" r:id="rId11"/>
    <p:sldId id="284" r:id="rId12"/>
    <p:sldId id="285" r:id="rId13"/>
    <p:sldId id="286" r:id="rId14"/>
    <p:sldId id="300" r:id="rId15"/>
    <p:sldId id="397" r:id="rId16"/>
    <p:sldId id="312" r:id="rId17"/>
    <p:sldId id="396" r:id="rId18"/>
    <p:sldId id="329" r:id="rId19"/>
    <p:sldId id="313" r:id="rId20"/>
    <p:sldId id="399" r:id="rId21"/>
    <p:sldId id="412" r:id="rId22"/>
    <p:sldId id="413" r:id="rId23"/>
    <p:sldId id="416" r:id="rId24"/>
    <p:sldId id="417" r:id="rId25"/>
    <p:sldId id="418" r:id="rId26"/>
    <p:sldId id="419" r:id="rId27"/>
    <p:sldId id="420" r:id="rId28"/>
    <p:sldId id="422" r:id="rId29"/>
    <p:sldId id="407" r:id="rId30"/>
    <p:sldId id="408" r:id="rId31"/>
    <p:sldId id="409" r:id="rId32"/>
    <p:sldId id="410" r:id="rId33"/>
    <p:sldId id="434" r:id="rId34"/>
    <p:sldId id="433" r:id="rId35"/>
    <p:sldId id="411" r:id="rId36"/>
    <p:sldId id="424" r:id="rId37"/>
    <p:sldId id="425" r:id="rId38"/>
    <p:sldId id="426" r:id="rId39"/>
    <p:sldId id="427" r:id="rId40"/>
    <p:sldId id="287" r:id="rId41"/>
    <p:sldId id="289" r:id="rId42"/>
    <p:sldId id="295" r:id="rId43"/>
    <p:sldId id="296" r:id="rId44"/>
    <p:sldId id="297" r:id="rId45"/>
    <p:sldId id="298" r:id="rId46"/>
    <p:sldId id="330" r:id="rId47"/>
    <p:sldId id="331" r:id="rId48"/>
    <p:sldId id="332" r:id="rId49"/>
    <p:sldId id="333" r:id="rId50"/>
    <p:sldId id="334" r:id="rId51"/>
    <p:sldId id="335" r:id="rId52"/>
    <p:sldId id="400" r:id="rId53"/>
    <p:sldId id="401" r:id="rId54"/>
    <p:sldId id="402" r:id="rId55"/>
    <p:sldId id="403" r:id="rId56"/>
    <p:sldId id="404" r:id="rId57"/>
    <p:sldId id="405" r:id="rId58"/>
    <p:sldId id="406" r:id="rId59"/>
    <p:sldId id="291" r:id="rId60"/>
    <p:sldId id="292" r:id="rId61"/>
    <p:sldId id="294" r:id="rId62"/>
    <p:sldId id="432" r:id="rId63"/>
    <p:sldId id="273" r:id="rId64"/>
    <p:sldId id="394" r:id="rId65"/>
    <p:sldId id="375" r:id="rId66"/>
    <p:sldId id="347" r:id="rId67"/>
    <p:sldId id="348" r:id="rId68"/>
    <p:sldId id="349" r:id="rId69"/>
    <p:sldId id="350" r:id="rId70"/>
    <p:sldId id="351" r:id="rId71"/>
    <p:sldId id="353" r:id="rId72"/>
    <p:sldId id="356" r:id="rId73"/>
    <p:sldId id="358" r:id="rId74"/>
    <p:sldId id="366" r:id="rId75"/>
    <p:sldId id="368" r:id="rId76"/>
    <p:sldId id="360" r:id="rId77"/>
    <p:sldId id="369" r:id="rId78"/>
    <p:sldId id="371" r:id="rId79"/>
    <p:sldId id="373" r:id="rId80"/>
    <p:sldId id="378" r:id="rId81"/>
    <p:sldId id="367" r:id="rId82"/>
    <p:sldId id="429" r:id="rId83"/>
    <p:sldId id="428" r:id="rId84"/>
    <p:sldId id="430" r:id="rId85"/>
    <p:sldId id="431" r:id="rId86"/>
    <p:sldId id="384" r:id="rId87"/>
    <p:sldId id="385" r:id="rId88"/>
    <p:sldId id="389" r:id="rId89"/>
    <p:sldId id="392" r:id="rId90"/>
    <p:sldId id="365" r:id="rId91"/>
    <p:sldId id="258" r:id="rId92"/>
  </p:sldIdLst>
  <p:sldSz cx="9144000" cy="6858000" type="screen4x3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BCD33"/>
    <a:srgbClr val="CC0066"/>
    <a:srgbClr val="A0D658"/>
    <a:srgbClr val="FFB64B"/>
    <a:srgbClr val="FF9900"/>
    <a:srgbClr val="CC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7945" autoAdjust="0"/>
    <p:restoredTop sz="94580" autoAdjust="0"/>
  </p:normalViewPr>
  <p:slideViewPr>
    <p:cSldViewPr>
      <p:cViewPr varScale="1">
        <p:scale>
          <a:sx n="87" d="100"/>
          <a:sy n="87" d="100"/>
        </p:scale>
        <p:origin x="-1344" y="-3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59" d="100"/>
          <a:sy n="59" d="100"/>
        </p:scale>
        <p:origin x="-2496" y="-78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3.xml"/><Relationship Id="rId21" Type="http://schemas.openxmlformats.org/officeDocument/2006/relationships/slide" Target="slides/slide18.xml"/><Relationship Id="rId34" Type="http://schemas.openxmlformats.org/officeDocument/2006/relationships/slide" Target="slides/slide31.xml"/><Relationship Id="rId42" Type="http://schemas.openxmlformats.org/officeDocument/2006/relationships/slide" Target="slides/slide39.xml"/><Relationship Id="rId47" Type="http://schemas.openxmlformats.org/officeDocument/2006/relationships/slide" Target="slides/slide44.xml"/><Relationship Id="rId50" Type="http://schemas.openxmlformats.org/officeDocument/2006/relationships/slide" Target="slides/slide47.xml"/><Relationship Id="rId55" Type="http://schemas.openxmlformats.org/officeDocument/2006/relationships/slide" Target="slides/slide52.xml"/><Relationship Id="rId63" Type="http://schemas.openxmlformats.org/officeDocument/2006/relationships/slide" Target="slides/slide60.xml"/><Relationship Id="rId68" Type="http://schemas.openxmlformats.org/officeDocument/2006/relationships/slide" Target="slides/slide65.xml"/><Relationship Id="rId76" Type="http://schemas.openxmlformats.org/officeDocument/2006/relationships/slide" Target="slides/slide73.xml"/><Relationship Id="rId84" Type="http://schemas.openxmlformats.org/officeDocument/2006/relationships/slide" Target="slides/slide81.xml"/><Relationship Id="rId89" Type="http://schemas.openxmlformats.org/officeDocument/2006/relationships/slide" Target="slides/slide86.xml"/><Relationship Id="rId97" Type="http://schemas.openxmlformats.org/officeDocument/2006/relationships/tableStyles" Target="tableStyles.xml"/><Relationship Id="rId7" Type="http://schemas.openxmlformats.org/officeDocument/2006/relationships/slide" Target="slides/slide4.xml"/><Relationship Id="rId71" Type="http://schemas.openxmlformats.org/officeDocument/2006/relationships/slide" Target="slides/slide68.xml"/><Relationship Id="rId92" Type="http://schemas.openxmlformats.org/officeDocument/2006/relationships/slide" Target="slides/slide89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9" Type="http://schemas.openxmlformats.org/officeDocument/2006/relationships/slide" Target="slides/slide26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slide" Target="slides/slide34.xml"/><Relationship Id="rId40" Type="http://schemas.openxmlformats.org/officeDocument/2006/relationships/slide" Target="slides/slide37.xml"/><Relationship Id="rId45" Type="http://schemas.openxmlformats.org/officeDocument/2006/relationships/slide" Target="slides/slide42.xml"/><Relationship Id="rId53" Type="http://schemas.openxmlformats.org/officeDocument/2006/relationships/slide" Target="slides/slide50.xml"/><Relationship Id="rId58" Type="http://schemas.openxmlformats.org/officeDocument/2006/relationships/slide" Target="slides/slide55.xml"/><Relationship Id="rId66" Type="http://schemas.openxmlformats.org/officeDocument/2006/relationships/slide" Target="slides/slide63.xml"/><Relationship Id="rId74" Type="http://schemas.openxmlformats.org/officeDocument/2006/relationships/slide" Target="slides/slide71.xml"/><Relationship Id="rId79" Type="http://schemas.openxmlformats.org/officeDocument/2006/relationships/slide" Target="slides/slide76.xml"/><Relationship Id="rId87" Type="http://schemas.openxmlformats.org/officeDocument/2006/relationships/slide" Target="slides/slide84.xml"/><Relationship Id="rId5" Type="http://schemas.openxmlformats.org/officeDocument/2006/relationships/slide" Target="slides/slide2.xml"/><Relationship Id="rId61" Type="http://schemas.openxmlformats.org/officeDocument/2006/relationships/slide" Target="slides/slide58.xml"/><Relationship Id="rId82" Type="http://schemas.openxmlformats.org/officeDocument/2006/relationships/slide" Target="slides/slide79.xml"/><Relationship Id="rId90" Type="http://schemas.openxmlformats.org/officeDocument/2006/relationships/slide" Target="slides/slide87.xml"/><Relationship Id="rId95" Type="http://schemas.openxmlformats.org/officeDocument/2006/relationships/viewProps" Target="viewProps.xml"/><Relationship Id="rId19" Type="http://schemas.openxmlformats.org/officeDocument/2006/relationships/slide" Target="slides/slide1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Relationship Id="rId43" Type="http://schemas.openxmlformats.org/officeDocument/2006/relationships/slide" Target="slides/slide40.xml"/><Relationship Id="rId48" Type="http://schemas.openxmlformats.org/officeDocument/2006/relationships/slide" Target="slides/slide45.xml"/><Relationship Id="rId56" Type="http://schemas.openxmlformats.org/officeDocument/2006/relationships/slide" Target="slides/slide53.xml"/><Relationship Id="rId64" Type="http://schemas.openxmlformats.org/officeDocument/2006/relationships/slide" Target="slides/slide61.xml"/><Relationship Id="rId69" Type="http://schemas.openxmlformats.org/officeDocument/2006/relationships/slide" Target="slides/slide66.xml"/><Relationship Id="rId77" Type="http://schemas.openxmlformats.org/officeDocument/2006/relationships/slide" Target="slides/slide74.xml"/><Relationship Id="rId8" Type="http://schemas.openxmlformats.org/officeDocument/2006/relationships/slide" Target="slides/slide5.xml"/><Relationship Id="rId51" Type="http://schemas.openxmlformats.org/officeDocument/2006/relationships/slide" Target="slides/slide48.xml"/><Relationship Id="rId72" Type="http://schemas.openxmlformats.org/officeDocument/2006/relationships/slide" Target="slides/slide69.xml"/><Relationship Id="rId80" Type="http://schemas.openxmlformats.org/officeDocument/2006/relationships/slide" Target="slides/slide77.xml"/><Relationship Id="rId85" Type="http://schemas.openxmlformats.org/officeDocument/2006/relationships/slide" Target="slides/slide82.xml"/><Relationship Id="rId93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slide" Target="slides/slide35.xml"/><Relationship Id="rId46" Type="http://schemas.openxmlformats.org/officeDocument/2006/relationships/slide" Target="slides/slide43.xml"/><Relationship Id="rId59" Type="http://schemas.openxmlformats.org/officeDocument/2006/relationships/slide" Target="slides/slide56.xml"/><Relationship Id="rId67" Type="http://schemas.openxmlformats.org/officeDocument/2006/relationships/slide" Target="slides/slide64.xml"/><Relationship Id="rId20" Type="http://schemas.openxmlformats.org/officeDocument/2006/relationships/slide" Target="slides/slide17.xml"/><Relationship Id="rId41" Type="http://schemas.openxmlformats.org/officeDocument/2006/relationships/slide" Target="slides/slide38.xml"/><Relationship Id="rId54" Type="http://schemas.openxmlformats.org/officeDocument/2006/relationships/slide" Target="slides/slide51.xml"/><Relationship Id="rId62" Type="http://schemas.openxmlformats.org/officeDocument/2006/relationships/slide" Target="slides/slide59.xml"/><Relationship Id="rId70" Type="http://schemas.openxmlformats.org/officeDocument/2006/relationships/slide" Target="slides/slide67.xml"/><Relationship Id="rId75" Type="http://schemas.openxmlformats.org/officeDocument/2006/relationships/slide" Target="slides/slide72.xml"/><Relationship Id="rId83" Type="http://schemas.openxmlformats.org/officeDocument/2006/relationships/slide" Target="slides/slide80.xml"/><Relationship Id="rId88" Type="http://schemas.openxmlformats.org/officeDocument/2006/relationships/slide" Target="slides/slide85.xml"/><Relationship Id="rId91" Type="http://schemas.openxmlformats.org/officeDocument/2006/relationships/slide" Target="slides/slide88.xml"/><Relationship Id="rId9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slide" Target="slides/slide33.xml"/><Relationship Id="rId49" Type="http://schemas.openxmlformats.org/officeDocument/2006/relationships/slide" Target="slides/slide46.xml"/><Relationship Id="rId57" Type="http://schemas.openxmlformats.org/officeDocument/2006/relationships/slide" Target="slides/slide54.xml"/><Relationship Id="rId10" Type="http://schemas.openxmlformats.org/officeDocument/2006/relationships/slide" Target="slides/slide7.xml"/><Relationship Id="rId31" Type="http://schemas.openxmlformats.org/officeDocument/2006/relationships/slide" Target="slides/slide28.xml"/><Relationship Id="rId44" Type="http://schemas.openxmlformats.org/officeDocument/2006/relationships/slide" Target="slides/slide41.xml"/><Relationship Id="rId52" Type="http://schemas.openxmlformats.org/officeDocument/2006/relationships/slide" Target="slides/slide49.xml"/><Relationship Id="rId60" Type="http://schemas.openxmlformats.org/officeDocument/2006/relationships/slide" Target="slides/slide57.xml"/><Relationship Id="rId65" Type="http://schemas.openxmlformats.org/officeDocument/2006/relationships/slide" Target="slides/slide62.xml"/><Relationship Id="rId73" Type="http://schemas.openxmlformats.org/officeDocument/2006/relationships/slide" Target="slides/slide70.xml"/><Relationship Id="rId78" Type="http://schemas.openxmlformats.org/officeDocument/2006/relationships/slide" Target="slides/slide75.xml"/><Relationship Id="rId81" Type="http://schemas.openxmlformats.org/officeDocument/2006/relationships/slide" Target="slides/slide78.xml"/><Relationship Id="rId86" Type="http://schemas.openxmlformats.org/officeDocument/2006/relationships/slide" Target="slides/slide83.xml"/><Relationship Id="rId94" Type="http://schemas.openxmlformats.org/officeDocument/2006/relationships/presProps" Target="presProp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39" Type="http://schemas.openxmlformats.org/officeDocument/2006/relationships/slide" Target="slides/slide36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220DDF6-BFEF-4629-AE50-617BB8408255}" type="datetimeFigureOut">
              <a:rPr lang="en-US" smtClean="0"/>
              <a:pPr/>
              <a:t>1/11/2016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B491FCC-37E5-49E4-AA33-DA693D2C5B0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852995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491FCC-37E5-49E4-AA33-DA693D2C5B0B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491FCC-37E5-49E4-AA33-DA693D2C5B0B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A8AE0D-EB9C-40FA-AE5E-0A39C550EDCA}" type="datetimeFigureOut">
              <a:rPr lang="en-US" smtClean="0"/>
              <a:pPr/>
              <a:t>1/11/2016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8A3506-B124-4A27-858A-AFE2BA63262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A8AE0D-EB9C-40FA-AE5E-0A39C550EDCA}" type="datetimeFigureOut">
              <a:rPr lang="en-US" smtClean="0"/>
              <a:pPr/>
              <a:t>1/11/2016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8A3506-B124-4A27-858A-AFE2BA63262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A8AE0D-EB9C-40FA-AE5E-0A39C550EDCA}" type="datetimeFigureOut">
              <a:rPr lang="en-US" smtClean="0"/>
              <a:pPr/>
              <a:t>1/11/2016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8A3506-B124-4A27-858A-AFE2BA63262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Title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Oval 13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A8AE0D-EB9C-40FA-AE5E-0A39C550EDCA}" type="datetimeFigureOut">
              <a:rPr lang="en-US" smtClean="0"/>
              <a:pPr/>
              <a:t>1/11/2016</a:t>
            </a:fld>
            <a:endParaRPr 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38A3506-B124-4A27-858A-AFE2BA63262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F0A8AE0D-EB9C-40FA-AE5E-0A39C550EDCA}" type="datetimeFigureOut">
              <a:rPr lang="en-US" smtClean="0"/>
              <a:pPr/>
              <a:t>1/11/2016</a:t>
            </a:fld>
            <a:endParaRPr lang="en-US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038A3506-B124-4A27-858A-AFE2BA63262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7" name="Title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A8AE0D-EB9C-40FA-AE5E-0A39C550EDCA}" type="datetimeFigureOut">
              <a:rPr lang="en-US" smtClean="0"/>
              <a:pPr/>
              <a:t>1/11/2016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8A3506-B124-4A27-858A-AFE2BA63262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A8AE0D-EB9C-40FA-AE5E-0A39C550EDCA}" type="datetimeFigureOut">
              <a:rPr lang="en-US" smtClean="0"/>
              <a:pPr/>
              <a:t>1/11/2016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8A3506-B124-4A27-858A-AFE2BA63262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cxnSp>
        <p:nvCxnSpPr>
          <p:cNvPr id="7" name="Straight Connector 6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A8AE0D-EB9C-40FA-AE5E-0A39C550EDCA}" type="datetimeFigureOut">
              <a:rPr lang="en-US" smtClean="0"/>
              <a:pPr/>
              <a:t>1/11/2016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8A3506-B124-4A27-858A-AFE2BA63262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8A3506-B124-4A27-858A-AFE2BA63262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A8AE0D-EB9C-40FA-AE5E-0A39C550EDCA}" type="datetimeFigureOut">
              <a:rPr lang="en-US" smtClean="0"/>
              <a:pPr/>
              <a:t>1/11/2016</a:t>
            </a:fld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32" name="Content Placeholder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34" name="Content Placeholder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2" name="Text Placeholder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cxnSp>
        <p:nvCxnSpPr>
          <p:cNvPr id="10" name="Straight Connector 9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A8AE0D-EB9C-40FA-AE5E-0A39C550EDCA}" type="datetimeFigureOut">
              <a:rPr lang="en-US" smtClean="0"/>
              <a:pPr/>
              <a:t>1/11/2016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8A3506-B124-4A27-858A-AFE2BA63262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A8AE0D-EB9C-40FA-AE5E-0A39C550EDCA}" type="datetimeFigureOut">
              <a:rPr lang="en-US" smtClean="0"/>
              <a:pPr/>
              <a:t>1/11/2016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8A3506-B124-4A27-858A-AFE2BA63262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A8AE0D-EB9C-40FA-AE5E-0A39C550EDCA}" type="datetimeFigureOut">
              <a:rPr lang="en-US" smtClean="0"/>
              <a:pPr/>
              <a:t>1/11/2016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8A3506-B124-4A27-858A-AFE2BA63262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Content Placeholder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31" name="Title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F0A8AE0D-EB9C-40FA-AE5E-0A39C550EDCA}" type="datetimeFigureOut">
              <a:rPr lang="en-US" smtClean="0"/>
              <a:pPr/>
              <a:t>1/11/2016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038A3506-B124-4A27-858A-AFE2BA63262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en-US" smtClean="0"/>
              <a:t>Click icon to add picture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A8AE0D-EB9C-40FA-AE5E-0A39C550EDCA}" type="datetimeFigureOut">
              <a:rPr lang="en-US" smtClean="0"/>
              <a:pPr/>
              <a:t>1/11/2016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38A3506-B124-4A27-858A-AFE2BA63262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A8AE0D-EB9C-40FA-AE5E-0A39C550EDCA}" type="datetimeFigureOut">
              <a:rPr lang="en-US" smtClean="0"/>
              <a:pPr/>
              <a:t>1/11/2016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8A3506-B124-4A27-858A-AFE2BA63262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A8AE0D-EB9C-40FA-AE5E-0A39C550EDCA}" type="datetimeFigureOut">
              <a:rPr lang="en-US" smtClean="0"/>
              <a:pPr/>
              <a:t>1/11/2016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8A3506-B124-4A27-858A-AFE2BA63262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80B7B8-23F4-4123-80FF-5E2B3ECD9624}" type="datetimeFigureOut">
              <a:rPr lang="en-US" smtClean="0"/>
              <a:pPr/>
              <a:t>1/11/2016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BC578B-EF79-46F4-BFE9-F04DEB729EF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80B7B8-23F4-4123-80FF-5E2B3ECD9624}" type="datetimeFigureOut">
              <a:rPr lang="en-US" smtClean="0"/>
              <a:pPr/>
              <a:t>1/11/2016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BC578B-EF79-46F4-BFE9-F04DEB729EF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80B7B8-23F4-4123-80FF-5E2B3ECD9624}" type="datetimeFigureOut">
              <a:rPr lang="en-US" smtClean="0"/>
              <a:pPr/>
              <a:t>1/11/2016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BC578B-EF79-46F4-BFE9-F04DEB729EF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80B7B8-23F4-4123-80FF-5E2B3ECD9624}" type="datetimeFigureOut">
              <a:rPr lang="en-US" smtClean="0"/>
              <a:pPr/>
              <a:t>1/11/2016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BC578B-EF79-46F4-BFE9-F04DEB729EF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80B7B8-23F4-4123-80FF-5E2B3ECD9624}" type="datetimeFigureOut">
              <a:rPr lang="en-US" smtClean="0"/>
              <a:pPr/>
              <a:t>1/11/2016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BC578B-EF79-46F4-BFE9-F04DEB729EF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80B7B8-23F4-4123-80FF-5E2B3ECD9624}" type="datetimeFigureOut">
              <a:rPr lang="en-US" smtClean="0"/>
              <a:pPr/>
              <a:t>1/11/2016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BC578B-EF79-46F4-BFE9-F04DEB729EF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A8AE0D-EB9C-40FA-AE5E-0A39C550EDCA}" type="datetimeFigureOut">
              <a:rPr lang="en-US" smtClean="0"/>
              <a:pPr/>
              <a:t>1/11/2016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8A3506-B124-4A27-858A-AFE2BA63262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80B7B8-23F4-4123-80FF-5E2B3ECD9624}" type="datetimeFigureOut">
              <a:rPr lang="en-US" smtClean="0"/>
              <a:pPr/>
              <a:t>1/11/2016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BC578B-EF79-46F4-BFE9-F04DEB729EF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80B7B8-23F4-4123-80FF-5E2B3ECD9624}" type="datetimeFigureOut">
              <a:rPr lang="en-US" smtClean="0"/>
              <a:pPr/>
              <a:t>1/11/2016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BC578B-EF79-46F4-BFE9-F04DEB729EF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80B7B8-23F4-4123-80FF-5E2B3ECD9624}" type="datetimeFigureOut">
              <a:rPr lang="en-US" smtClean="0"/>
              <a:pPr/>
              <a:t>1/11/2016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BC578B-EF79-46F4-BFE9-F04DEB729EF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80B7B8-23F4-4123-80FF-5E2B3ECD9624}" type="datetimeFigureOut">
              <a:rPr lang="en-US" smtClean="0"/>
              <a:pPr/>
              <a:t>1/11/2016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BC578B-EF79-46F4-BFE9-F04DEB729EF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80B7B8-23F4-4123-80FF-5E2B3ECD9624}" type="datetimeFigureOut">
              <a:rPr lang="en-US" smtClean="0"/>
              <a:pPr/>
              <a:t>1/11/2016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BC578B-EF79-46F4-BFE9-F04DEB729EF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A8AE0D-EB9C-40FA-AE5E-0A39C550EDCA}" type="datetimeFigureOut">
              <a:rPr lang="en-US" smtClean="0"/>
              <a:pPr/>
              <a:t>1/11/2016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8A3506-B124-4A27-858A-AFE2BA63262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A8AE0D-EB9C-40FA-AE5E-0A39C550EDCA}" type="datetimeFigureOut">
              <a:rPr lang="en-US" smtClean="0"/>
              <a:pPr/>
              <a:t>1/11/2016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8A3506-B124-4A27-858A-AFE2BA63262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A8AE0D-EB9C-40FA-AE5E-0A39C550EDCA}" type="datetimeFigureOut">
              <a:rPr lang="en-US" smtClean="0"/>
              <a:pPr/>
              <a:t>1/11/2016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8A3506-B124-4A27-858A-AFE2BA63262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A8AE0D-EB9C-40FA-AE5E-0A39C550EDCA}" type="datetimeFigureOut">
              <a:rPr lang="en-US" smtClean="0"/>
              <a:pPr/>
              <a:t>1/11/2016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8A3506-B124-4A27-858A-AFE2BA63262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A8AE0D-EB9C-40FA-AE5E-0A39C550EDCA}" type="datetimeFigureOut">
              <a:rPr lang="en-US" smtClean="0"/>
              <a:pPr/>
              <a:t>1/11/2016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8A3506-B124-4A27-858A-AFE2BA63262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A8AE0D-EB9C-40FA-AE5E-0A39C550EDCA}" type="datetimeFigureOut">
              <a:rPr lang="en-US" smtClean="0"/>
              <a:pPr/>
              <a:t>1/11/2016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8A3506-B124-4A27-858A-AFE2BA63262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3" cstate="email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0A8AE0D-EB9C-40FA-AE5E-0A39C550EDCA}" type="datetimeFigureOut">
              <a:rPr lang="en-US" smtClean="0"/>
              <a:pPr/>
              <a:t>1/11/2016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38A3506-B124-4A27-858A-AFE2BA632629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24" name="Date Placeholder 23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F0A8AE0D-EB9C-40FA-AE5E-0A39C550EDCA}" type="datetimeFigureOut">
              <a:rPr lang="en-US" smtClean="0"/>
              <a:pPr/>
              <a:t>1/11/2016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fld id="{038A3506-B124-4A27-858A-AFE2BA63262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" name="Title Placeholder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708" r:id="rId3"/>
    <p:sldLayoutId id="2147483699" r:id="rId4"/>
    <p:sldLayoutId id="2147483700" r:id="rId5"/>
    <p:sldLayoutId id="2147483701" r:id="rId6"/>
    <p:sldLayoutId id="2147483702" r:id="rId7"/>
    <p:sldLayoutId id="2147483703" r:id="rId8"/>
    <p:sldLayoutId id="2147483704" r:id="rId9"/>
    <p:sldLayoutId id="2147483705" r:id="rId10"/>
    <p:sldLayoutId id="2147483706" r:id="rId11"/>
    <p:sldLayoutId id="2147483707" r:id="rId12"/>
  </p:sldLayoutIdLst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180B7B8-23F4-4123-80FF-5E2B3ECD9624}" type="datetimeFigureOut">
              <a:rPr lang="en-US" smtClean="0"/>
              <a:pPr/>
              <a:t>1/11/2016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1BC578B-EF79-46F4-BFE9-F04DEB729EFC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0" r:id="rId1"/>
    <p:sldLayoutId id="2147483711" r:id="rId2"/>
    <p:sldLayoutId id="2147483712" r:id="rId3"/>
    <p:sldLayoutId id="2147483713" r:id="rId4"/>
    <p:sldLayoutId id="2147483714" r:id="rId5"/>
    <p:sldLayoutId id="2147483715" r:id="rId6"/>
    <p:sldLayoutId id="2147483716" r:id="rId7"/>
    <p:sldLayoutId id="2147483717" r:id="rId8"/>
    <p:sldLayoutId id="2147483718" r:id="rId9"/>
    <p:sldLayoutId id="2147483719" r:id="rId10"/>
    <p:sldLayoutId id="2147483720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7" Type="http://schemas.openxmlformats.org/officeDocument/2006/relationships/image" Target="../media/image6.png"/><Relationship Id="rId2" Type="http://schemas.openxmlformats.org/officeDocument/2006/relationships/audio" Target="file:///C:\Users\User\Desktop\&#928;&#913;&#929;&#927;&#933;&#931;&#921;&#913;&#931;&#919;%20&#917;&#915;&#922;&#913;&#921;&#925;&#921;&#937;&#925;\&#924;&#927;&#933;&#931;&#921;&#922;&#917;&#931;\04%20Nostalgia.wma" TargetMode="External"/><Relationship Id="rId1" Type="http://schemas.openxmlformats.org/officeDocument/2006/relationships/themeOverride" Target="../theme/themeOverride1.xml"/><Relationship Id="rId6" Type="http://schemas.openxmlformats.org/officeDocument/2006/relationships/image" Target="../media/image5.png"/><Relationship Id="rId5" Type="http://schemas.openxmlformats.org/officeDocument/2006/relationships/image" Target="../media/image4.jpeg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Layout" Target="../slideLayouts/slideLayout13.xml"/><Relationship Id="rId1" Type="http://schemas.openxmlformats.org/officeDocument/2006/relationships/themeOverride" Target="../theme/themeOverride10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Layout" Target="../slideLayouts/slideLayout13.xml"/><Relationship Id="rId1" Type="http://schemas.openxmlformats.org/officeDocument/2006/relationships/themeOverride" Target="../theme/themeOverride1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slideLayout" Target="../slideLayouts/slideLayout19.xml"/><Relationship Id="rId1" Type="http://schemas.openxmlformats.org/officeDocument/2006/relationships/themeOverride" Target="../theme/themeOverride1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slideLayout" Target="../slideLayouts/slideLayout19.xml"/><Relationship Id="rId1" Type="http://schemas.openxmlformats.org/officeDocument/2006/relationships/themeOverride" Target="../theme/themeOverride1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slideLayout" Target="../slideLayouts/slideLayout19.xml"/><Relationship Id="rId1" Type="http://schemas.openxmlformats.org/officeDocument/2006/relationships/themeOverride" Target="../theme/themeOverride1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slideLayout" Target="../slideLayouts/slideLayout19.xml"/><Relationship Id="rId1" Type="http://schemas.openxmlformats.org/officeDocument/2006/relationships/themeOverride" Target="../theme/themeOverride1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slideLayout" Target="../slideLayouts/slideLayout19.xml"/><Relationship Id="rId1" Type="http://schemas.openxmlformats.org/officeDocument/2006/relationships/themeOverride" Target="../theme/themeOverride1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slideLayout" Target="../slideLayouts/slideLayout19.xml"/><Relationship Id="rId1" Type="http://schemas.openxmlformats.org/officeDocument/2006/relationships/themeOverride" Target="../theme/themeOverride1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Layout" Target="../slideLayouts/slideLayout19.xml"/><Relationship Id="rId1" Type="http://schemas.openxmlformats.org/officeDocument/2006/relationships/themeOverride" Target="../theme/themeOverride18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9.xml"/><Relationship Id="rId2" Type="http://schemas.openxmlformats.org/officeDocument/2006/relationships/audio" Target="file:///C:\Users\User\Desktop\&#928;&#913;&#929;&#927;&#933;&#931;&#921;&#913;&#931;&#919;%20&#917;&#915;&#922;&#913;&#921;&#925;&#921;&#937;&#925;\&#924;&#927;&#933;&#931;&#921;&#922;&#917;&#931;\15%20Reflections%20of%20Passion.wma" TargetMode="External"/><Relationship Id="rId1" Type="http://schemas.openxmlformats.org/officeDocument/2006/relationships/themeOverride" Target="../theme/themeOverride19.xml"/><Relationship Id="rId5" Type="http://schemas.openxmlformats.org/officeDocument/2006/relationships/image" Target="../media/image6.png"/><Relationship Id="rId4" Type="http://schemas.openxmlformats.org/officeDocument/2006/relationships/image" Target="../media/image15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13.xml"/><Relationship Id="rId1" Type="http://schemas.openxmlformats.org/officeDocument/2006/relationships/themeOverride" Target="../theme/themeOverride2.xml"/><Relationship Id="rId4" Type="http://schemas.openxmlformats.org/officeDocument/2006/relationships/image" Target="../media/image7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slideLayout" Target="../slideLayouts/slideLayout19.xml"/><Relationship Id="rId1" Type="http://schemas.openxmlformats.org/officeDocument/2006/relationships/themeOverride" Target="../theme/themeOverride20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slideLayout" Target="../slideLayouts/slideLayout19.xml"/><Relationship Id="rId1" Type="http://schemas.openxmlformats.org/officeDocument/2006/relationships/themeOverride" Target="../theme/themeOverride2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slideLayout" Target="../slideLayouts/slideLayout19.xml"/><Relationship Id="rId1" Type="http://schemas.openxmlformats.org/officeDocument/2006/relationships/themeOverride" Target="../theme/themeOverride2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slideLayout" Target="../slideLayouts/slideLayout19.xml"/><Relationship Id="rId1" Type="http://schemas.openxmlformats.org/officeDocument/2006/relationships/themeOverride" Target="../theme/themeOverride2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slideLayout" Target="../slideLayouts/slideLayout19.xml"/><Relationship Id="rId1" Type="http://schemas.openxmlformats.org/officeDocument/2006/relationships/themeOverride" Target="../theme/themeOverride24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slideLayout" Target="../slideLayouts/slideLayout19.xml"/><Relationship Id="rId1" Type="http://schemas.openxmlformats.org/officeDocument/2006/relationships/themeOverride" Target="../theme/themeOverride25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slideLayout" Target="../slideLayouts/slideLayout19.xml"/><Relationship Id="rId1" Type="http://schemas.openxmlformats.org/officeDocument/2006/relationships/themeOverride" Target="../theme/themeOverride26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Layout" Target="../slideLayouts/slideLayout13.xml"/><Relationship Id="rId1" Type="http://schemas.openxmlformats.org/officeDocument/2006/relationships/themeOverride" Target="../theme/themeOverride2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slideLayout" Target="../slideLayouts/slideLayout19.xml"/><Relationship Id="rId1" Type="http://schemas.openxmlformats.org/officeDocument/2006/relationships/themeOverride" Target="../theme/themeOverride28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slideLayout" Target="../slideLayouts/slideLayout19.xml"/><Relationship Id="rId1" Type="http://schemas.openxmlformats.org/officeDocument/2006/relationships/themeOverride" Target="../theme/themeOverride29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Layout" Target="../slideLayouts/slideLayout13.xml"/><Relationship Id="rId1" Type="http://schemas.openxmlformats.org/officeDocument/2006/relationships/themeOverride" Target="../theme/themeOverride3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slideLayout" Target="../slideLayouts/slideLayout19.xml"/><Relationship Id="rId1" Type="http://schemas.openxmlformats.org/officeDocument/2006/relationships/themeOverride" Target="../theme/themeOverride30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slideLayout" Target="../slideLayouts/slideLayout19.xml"/><Relationship Id="rId1" Type="http://schemas.openxmlformats.org/officeDocument/2006/relationships/themeOverride" Target="../theme/themeOverride31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slideLayout" Target="../slideLayouts/slideLayout19.xml"/><Relationship Id="rId1" Type="http://schemas.openxmlformats.org/officeDocument/2006/relationships/themeOverride" Target="../theme/themeOverride3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slideLayout" Target="../slideLayouts/slideLayout19.xml"/><Relationship Id="rId1" Type="http://schemas.openxmlformats.org/officeDocument/2006/relationships/themeOverride" Target="../theme/themeOverride33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19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19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19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19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Layout" Target="../slideLayouts/slideLayout13.xml"/><Relationship Id="rId1" Type="http://schemas.openxmlformats.org/officeDocument/2006/relationships/themeOverride" Target="../theme/themeOverride34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Layout" Target="../slideLayouts/slideLayout13.xml"/><Relationship Id="rId1" Type="http://schemas.openxmlformats.org/officeDocument/2006/relationships/themeOverride" Target="../theme/themeOverride3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Layout" Target="../slideLayouts/slideLayout13.xml"/><Relationship Id="rId1" Type="http://schemas.openxmlformats.org/officeDocument/2006/relationships/themeOverride" Target="../theme/themeOverride4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slideLayout" Target="../slideLayouts/slideLayout19.xml"/><Relationship Id="rId1" Type="http://schemas.openxmlformats.org/officeDocument/2006/relationships/themeOverride" Target="../theme/themeOverride36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slideLayout" Target="../slideLayouts/slideLayout19.xml"/><Relationship Id="rId1" Type="http://schemas.openxmlformats.org/officeDocument/2006/relationships/themeOverride" Target="../theme/themeOverride37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slideLayout" Target="../slideLayouts/slideLayout19.xml"/><Relationship Id="rId1" Type="http://schemas.openxmlformats.org/officeDocument/2006/relationships/themeOverride" Target="../theme/themeOverride38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slideLayout" Target="../slideLayouts/slideLayout19.xml"/><Relationship Id="rId1" Type="http://schemas.openxmlformats.org/officeDocument/2006/relationships/themeOverride" Target="../theme/themeOverride39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Layout" Target="../slideLayouts/slideLayout13.xml"/><Relationship Id="rId1" Type="http://schemas.openxmlformats.org/officeDocument/2006/relationships/themeOverride" Target="../theme/themeOverride40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slideLayout" Target="../slideLayouts/slideLayout19.xml"/><Relationship Id="rId1" Type="http://schemas.openxmlformats.org/officeDocument/2006/relationships/themeOverride" Target="../theme/themeOverride41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slideLayout" Target="../slideLayouts/slideLayout19.xml"/><Relationship Id="rId1" Type="http://schemas.openxmlformats.org/officeDocument/2006/relationships/themeOverride" Target="../theme/themeOverride4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slideLayout" Target="../slideLayouts/slideLayout19.xml"/><Relationship Id="rId1" Type="http://schemas.openxmlformats.org/officeDocument/2006/relationships/themeOverride" Target="../theme/themeOverride43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slideLayout" Target="../slideLayouts/slideLayout19.xml"/><Relationship Id="rId1" Type="http://schemas.openxmlformats.org/officeDocument/2006/relationships/themeOverride" Target="../theme/themeOverride44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slideLayout" Target="../slideLayouts/slideLayout19.xml"/><Relationship Id="rId1" Type="http://schemas.openxmlformats.org/officeDocument/2006/relationships/themeOverride" Target="../theme/themeOverride4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Layout" Target="../slideLayouts/slideLayout13.xml"/><Relationship Id="rId1" Type="http://schemas.openxmlformats.org/officeDocument/2006/relationships/themeOverride" Target="../theme/themeOverride5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Layout" Target="../slideLayouts/slideLayout19.xml"/><Relationship Id="rId1" Type="http://schemas.openxmlformats.org/officeDocument/2006/relationships/themeOverride" Target="../theme/themeOverride46.xml"/><Relationship Id="rId4" Type="http://schemas.openxmlformats.org/officeDocument/2006/relationships/image" Target="../media/image42.jpeg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slideLayout" Target="../slideLayouts/slideLayout19.xml"/><Relationship Id="rId1" Type="http://schemas.openxmlformats.org/officeDocument/2006/relationships/themeOverride" Target="../theme/themeOverride47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slideLayout" Target="../slideLayouts/slideLayout19.xml"/><Relationship Id="rId1" Type="http://schemas.openxmlformats.org/officeDocument/2006/relationships/themeOverride" Target="../theme/themeOverride48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slideLayout" Target="../slideLayouts/slideLayout19.xml"/><Relationship Id="rId1" Type="http://schemas.openxmlformats.org/officeDocument/2006/relationships/themeOverride" Target="../theme/themeOverride49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slideLayout" Target="../slideLayouts/slideLayout19.xml"/><Relationship Id="rId1" Type="http://schemas.openxmlformats.org/officeDocument/2006/relationships/themeOverride" Target="../theme/themeOverride50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slideLayout" Target="../slideLayouts/slideLayout19.xml"/><Relationship Id="rId1" Type="http://schemas.openxmlformats.org/officeDocument/2006/relationships/themeOverride" Target="../theme/themeOverride51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slideLayout" Target="../slideLayouts/slideLayout19.xml"/><Relationship Id="rId1" Type="http://schemas.openxmlformats.org/officeDocument/2006/relationships/themeOverride" Target="../theme/themeOverride52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Layout" Target="../slideLayouts/slideLayout13.xml"/><Relationship Id="rId1" Type="http://schemas.openxmlformats.org/officeDocument/2006/relationships/themeOverride" Target="../theme/themeOverride53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Layout" Target="../slideLayouts/slideLayout13.xml"/><Relationship Id="rId1" Type="http://schemas.openxmlformats.org/officeDocument/2006/relationships/themeOverride" Target="../theme/themeOverride54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Layout" Target="../slideLayouts/slideLayout13.xml"/><Relationship Id="rId1" Type="http://schemas.openxmlformats.org/officeDocument/2006/relationships/themeOverride" Target="../theme/themeOverride5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Layout" Target="../slideLayouts/slideLayout13.xml"/><Relationship Id="rId1" Type="http://schemas.openxmlformats.org/officeDocument/2006/relationships/themeOverride" Target="../theme/themeOverride6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3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Layout" Target="../slideLayouts/slideLayout13.xml"/><Relationship Id="rId1" Type="http://schemas.openxmlformats.org/officeDocument/2006/relationships/themeOverride" Target="../theme/themeOverride56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9.xml"/><Relationship Id="rId2" Type="http://schemas.openxmlformats.org/officeDocument/2006/relationships/audio" Target="file:///C:\Users\User\Desktop\&#928;&#913;&#929;&#927;&#933;&#931;&#921;&#913;&#931;&#919;%20&#917;&#915;&#922;&#913;&#921;&#925;&#921;&#937;&#925;\&#924;&#927;&#933;&#931;&#921;&#922;&#917;&#931;\12%20Flight%20of%20Fantasy.wma" TargetMode="External"/><Relationship Id="rId1" Type="http://schemas.openxmlformats.org/officeDocument/2006/relationships/themeOverride" Target="../theme/themeOverride57.xml"/><Relationship Id="rId5" Type="http://schemas.openxmlformats.org/officeDocument/2006/relationships/image" Target="../media/image6.png"/><Relationship Id="rId4" Type="http://schemas.openxmlformats.org/officeDocument/2006/relationships/image" Target="../media/image49.jpeg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eg"/><Relationship Id="rId2" Type="http://schemas.openxmlformats.org/officeDocument/2006/relationships/slideLayout" Target="../slideLayouts/slideLayout19.xml"/><Relationship Id="rId1" Type="http://schemas.openxmlformats.org/officeDocument/2006/relationships/themeOverride" Target="../theme/themeOverride58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eg"/><Relationship Id="rId2" Type="http://schemas.openxmlformats.org/officeDocument/2006/relationships/slideLayout" Target="../slideLayouts/slideLayout19.xml"/><Relationship Id="rId1" Type="http://schemas.openxmlformats.org/officeDocument/2006/relationships/themeOverride" Target="../theme/themeOverride59.xm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eg"/><Relationship Id="rId2" Type="http://schemas.openxmlformats.org/officeDocument/2006/relationships/slideLayout" Target="../slideLayouts/slideLayout19.xml"/><Relationship Id="rId1" Type="http://schemas.openxmlformats.org/officeDocument/2006/relationships/themeOverride" Target="../theme/themeOverride60.xml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jpeg"/><Relationship Id="rId2" Type="http://schemas.openxmlformats.org/officeDocument/2006/relationships/slideLayout" Target="../slideLayouts/slideLayout19.xml"/><Relationship Id="rId1" Type="http://schemas.openxmlformats.org/officeDocument/2006/relationships/themeOverride" Target="../theme/themeOverride61.xml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jpeg"/><Relationship Id="rId2" Type="http://schemas.openxmlformats.org/officeDocument/2006/relationships/slideLayout" Target="../slideLayouts/slideLayout19.xml"/><Relationship Id="rId1" Type="http://schemas.openxmlformats.org/officeDocument/2006/relationships/themeOverride" Target="../theme/themeOverride62.xml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jpeg"/><Relationship Id="rId2" Type="http://schemas.openxmlformats.org/officeDocument/2006/relationships/slideLayout" Target="../slideLayouts/slideLayout19.xml"/><Relationship Id="rId1" Type="http://schemas.openxmlformats.org/officeDocument/2006/relationships/themeOverride" Target="../theme/themeOverride63.xml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jpeg"/><Relationship Id="rId2" Type="http://schemas.openxmlformats.org/officeDocument/2006/relationships/slideLayout" Target="../slideLayouts/slideLayout19.xml"/><Relationship Id="rId1" Type="http://schemas.openxmlformats.org/officeDocument/2006/relationships/themeOverride" Target="../theme/themeOverride6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Layout" Target="../slideLayouts/slideLayout13.xml"/><Relationship Id="rId1" Type="http://schemas.openxmlformats.org/officeDocument/2006/relationships/themeOverride" Target="../theme/themeOverride7.xml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jpeg"/><Relationship Id="rId2" Type="http://schemas.openxmlformats.org/officeDocument/2006/relationships/slideLayout" Target="../slideLayouts/slideLayout19.xml"/><Relationship Id="rId1" Type="http://schemas.openxmlformats.org/officeDocument/2006/relationships/themeOverride" Target="../theme/themeOverride65.xml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jpeg"/><Relationship Id="rId2" Type="http://schemas.openxmlformats.org/officeDocument/2006/relationships/slideLayout" Target="../slideLayouts/slideLayout19.xml"/><Relationship Id="rId1" Type="http://schemas.openxmlformats.org/officeDocument/2006/relationships/themeOverride" Target="../theme/themeOverride66.xml"/></Relationships>
</file>

<file path=ppt/slides/_rels/slide7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19.xml"/><Relationship Id="rId1" Type="http://schemas.openxmlformats.org/officeDocument/2006/relationships/themeOverride" Target="../theme/themeOverride67.xml"/></Relationships>
</file>

<file path=ppt/slides/_rels/slide7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jpeg"/><Relationship Id="rId2" Type="http://schemas.openxmlformats.org/officeDocument/2006/relationships/slideLayout" Target="../slideLayouts/slideLayout19.xml"/><Relationship Id="rId1" Type="http://schemas.openxmlformats.org/officeDocument/2006/relationships/themeOverride" Target="../theme/themeOverride68.xml"/></Relationships>
</file>

<file path=ppt/slides/_rels/slide7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jpeg"/><Relationship Id="rId2" Type="http://schemas.openxmlformats.org/officeDocument/2006/relationships/slideLayout" Target="../slideLayouts/slideLayout19.xml"/><Relationship Id="rId1" Type="http://schemas.openxmlformats.org/officeDocument/2006/relationships/themeOverride" Target="../theme/themeOverride69.xml"/></Relationships>
</file>

<file path=ppt/slides/_rels/slide7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jpeg"/><Relationship Id="rId2" Type="http://schemas.openxmlformats.org/officeDocument/2006/relationships/slideLayout" Target="../slideLayouts/slideLayout19.xml"/><Relationship Id="rId1" Type="http://schemas.openxmlformats.org/officeDocument/2006/relationships/themeOverride" Target="../theme/themeOverride70.xml"/></Relationships>
</file>

<file path=ppt/slides/_rels/slide7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jpeg"/><Relationship Id="rId2" Type="http://schemas.openxmlformats.org/officeDocument/2006/relationships/slideLayout" Target="../slideLayouts/slideLayout19.xml"/><Relationship Id="rId1" Type="http://schemas.openxmlformats.org/officeDocument/2006/relationships/themeOverride" Target="../theme/themeOverride71.xml"/></Relationships>
</file>

<file path=ppt/slides/_rels/slide7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jpeg"/><Relationship Id="rId2" Type="http://schemas.openxmlformats.org/officeDocument/2006/relationships/slideLayout" Target="../slideLayouts/slideLayout19.xml"/><Relationship Id="rId1" Type="http://schemas.openxmlformats.org/officeDocument/2006/relationships/themeOverride" Target="../theme/themeOverride72.xml"/></Relationships>
</file>

<file path=ppt/slides/_rels/slide7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jpeg"/><Relationship Id="rId2" Type="http://schemas.openxmlformats.org/officeDocument/2006/relationships/slideLayout" Target="../slideLayouts/slideLayout19.xml"/><Relationship Id="rId1" Type="http://schemas.openxmlformats.org/officeDocument/2006/relationships/themeOverride" Target="../theme/themeOverride73.xml"/></Relationships>
</file>

<file path=ppt/slides/_rels/slide7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jpeg"/><Relationship Id="rId2" Type="http://schemas.openxmlformats.org/officeDocument/2006/relationships/slideLayout" Target="../slideLayouts/slideLayout19.xml"/><Relationship Id="rId1" Type="http://schemas.openxmlformats.org/officeDocument/2006/relationships/themeOverride" Target="../theme/themeOverride7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Layout" Target="../slideLayouts/slideLayout13.xml"/><Relationship Id="rId1" Type="http://schemas.openxmlformats.org/officeDocument/2006/relationships/themeOverride" Target="../theme/themeOverride8.xml"/></Relationships>
</file>

<file path=ppt/slides/_rels/slide8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6.jpeg"/><Relationship Id="rId1" Type="http://schemas.openxmlformats.org/officeDocument/2006/relationships/slideLayout" Target="../slideLayouts/slideLayout19.xml"/></Relationships>
</file>

<file path=ppt/slides/_rels/slide8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7.jpeg"/><Relationship Id="rId1" Type="http://schemas.openxmlformats.org/officeDocument/2006/relationships/slideLayout" Target="../slideLayouts/slideLayout19.xml"/></Relationships>
</file>

<file path=ppt/slides/_rels/slide8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8.jpeg"/><Relationship Id="rId1" Type="http://schemas.openxmlformats.org/officeDocument/2006/relationships/slideLayout" Target="../slideLayouts/slideLayout19.xml"/></Relationships>
</file>

<file path=ppt/slides/_rels/slide8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9.jpeg"/><Relationship Id="rId1" Type="http://schemas.openxmlformats.org/officeDocument/2006/relationships/slideLayout" Target="../slideLayouts/slideLayout19.xml"/></Relationships>
</file>

<file path=ppt/slides/_rels/slide8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jpeg"/><Relationship Id="rId2" Type="http://schemas.openxmlformats.org/officeDocument/2006/relationships/slideLayout" Target="../slideLayouts/slideLayout19.xml"/><Relationship Id="rId1" Type="http://schemas.openxmlformats.org/officeDocument/2006/relationships/themeOverride" Target="../theme/themeOverride75.xml"/></Relationships>
</file>

<file path=ppt/slides/_rels/slide8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jpeg"/><Relationship Id="rId2" Type="http://schemas.openxmlformats.org/officeDocument/2006/relationships/slideLayout" Target="../slideLayouts/slideLayout19.xml"/><Relationship Id="rId1" Type="http://schemas.openxmlformats.org/officeDocument/2006/relationships/themeOverride" Target="../theme/themeOverride76.xml"/></Relationships>
</file>

<file path=ppt/slides/_rels/slide8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jpeg"/><Relationship Id="rId2" Type="http://schemas.openxmlformats.org/officeDocument/2006/relationships/slideLayout" Target="../slideLayouts/slideLayout19.xml"/><Relationship Id="rId1" Type="http://schemas.openxmlformats.org/officeDocument/2006/relationships/themeOverride" Target="../theme/themeOverride77.xml"/></Relationships>
</file>

<file path=ppt/slides/_rels/slide8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jpeg"/><Relationship Id="rId2" Type="http://schemas.openxmlformats.org/officeDocument/2006/relationships/slideLayout" Target="../slideLayouts/slideLayout19.xml"/><Relationship Id="rId1" Type="http://schemas.openxmlformats.org/officeDocument/2006/relationships/themeOverride" Target="../theme/themeOverride78.xml"/></Relationships>
</file>

<file path=ppt/slides/_rels/slide8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.jpeg"/><Relationship Id="rId2" Type="http://schemas.openxmlformats.org/officeDocument/2006/relationships/slideLayout" Target="../slideLayouts/slideLayout19.xml"/><Relationship Id="rId1" Type="http://schemas.openxmlformats.org/officeDocument/2006/relationships/themeOverride" Target="../theme/themeOverride79.xml"/></Relationships>
</file>

<file path=ppt/slides/_rels/slide8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Layout" Target="../slideLayouts/slideLayout13.xml"/><Relationship Id="rId1" Type="http://schemas.openxmlformats.org/officeDocument/2006/relationships/themeOverride" Target="../theme/themeOverride80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Layout" Target="../slideLayouts/slideLayout13.xml"/><Relationship Id="rId1" Type="http://schemas.openxmlformats.org/officeDocument/2006/relationships/themeOverride" Target="../theme/themeOverr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G:\ALLOI\NIKH\PAROYSIASI EGKAINION\FOTO\ΚΤΙΡΙΟ ΣΕΟΛ\ktirio seol 029.jpg"/>
          <p:cNvPicPr preferRelativeResize="0">
            <a:picLocks noChangeArrowheads="1"/>
          </p:cNvPicPr>
          <p:nvPr/>
        </p:nvPicPr>
        <p:blipFill>
          <a:blip r:embed="rId5" cstate="email"/>
          <a:stretch>
            <a:fillRect/>
          </a:stretch>
        </p:blipFill>
        <p:spPr bwMode="auto">
          <a:xfrm>
            <a:off x="285720" y="428580"/>
            <a:ext cx="8501122" cy="642942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TextBox 6"/>
          <p:cNvSpPr txBox="1"/>
          <p:nvPr/>
        </p:nvSpPr>
        <p:spPr>
          <a:xfrm>
            <a:off x="571472" y="214290"/>
            <a:ext cx="807249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3200" b="1" dirty="0" smtClean="0">
                <a:solidFill>
                  <a:schemeClr val="tx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ΕΓΚΑΙΝΙΑ  ΙΔΙΟΚΤΗΤΟΥ ΟΙΚΗΜΑΤΟΣ</a:t>
            </a:r>
            <a:r>
              <a:rPr lang="en-US" sz="3200" b="1" dirty="0" smtClean="0">
                <a:solidFill>
                  <a:schemeClr val="tx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el-GR" sz="3200" b="1" dirty="0" smtClean="0">
                <a:solidFill>
                  <a:schemeClr val="tx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ΣΥΝΔΕΣΜΟΥ ΕΡΓΟΛΑΒΩΝ  ΟΙΚΟΔΟΜΩΝ ΛΕΜΕΣΟΥ</a:t>
            </a:r>
            <a:endParaRPr lang="el-GR" sz="3600" b="1" dirty="0" smtClean="0">
              <a:solidFill>
                <a:schemeClr val="tx1">
                  <a:lumMod val="9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2714612" y="5986819"/>
            <a:ext cx="3571900" cy="8711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Rectangle 10"/>
          <p:cNvSpPr/>
          <p:nvPr/>
        </p:nvSpPr>
        <p:spPr>
          <a:xfrm>
            <a:off x="1857356" y="2214554"/>
            <a:ext cx="5572164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l-GR" sz="3200" b="1" dirty="0" smtClean="0">
                <a:solidFill>
                  <a:srgbClr val="8BCD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ΔΗΜΙΟΥΡΓΙΚΗ  </a:t>
            </a:r>
            <a:r>
              <a:rPr lang="en-US" sz="3200" b="1" dirty="0" smtClean="0">
                <a:solidFill>
                  <a:srgbClr val="8BCD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                                            </a:t>
            </a:r>
            <a:r>
              <a:rPr lang="el-GR" sz="3200" b="1" dirty="0" smtClean="0">
                <a:solidFill>
                  <a:srgbClr val="8BCD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ΚΑΙ ΑΝΟΔΙΚΗ ΠΟΡΕΙΑ</a:t>
            </a:r>
            <a:r>
              <a:rPr lang="en-US" sz="3200" b="1" dirty="0" smtClean="0">
                <a:solidFill>
                  <a:srgbClr val="8BCD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                                </a:t>
            </a:r>
            <a:r>
              <a:rPr lang="el-GR" sz="3200" b="1" dirty="0" smtClean="0">
                <a:solidFill>
                  <a:srgbClr val="8BCD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 </a:t>
            </a:r>
            <a:r>
              <a:rPr lang="en-GB" sz="3200" b="1" dirty="0" smtClean="0">
                <a:solidFill>
                  <a:srgbClr val="8BCD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50</a:t>
            </a:r>
            <a:r>
              <a:rPr lang="el-GR" sz="3200" b="1" dirty="0" smtClean="0">
                <a:solidFill>
                  <a:srgbClr val="8BCD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ΧΡΟΝΩΝ</a:t>
            </a:r>
            <a:endParaRPr lang="en-US" sz="3200" b="1" dirty="0" smtClean="0">
              <a:solidFill>
                <a:srgbClr val="8BCD3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pic>
        <p:nvPicPr>
          <p:cNvPr id="8" name="04 Nostalgia.wma">
            <a:hlinkClick r:id="" action="ppaction://media"/>
          </p:cNvPr>
          <p:cNvPicPr>
            <a:picLocks noRot="1" noChangeAspect="1"/>
          </p:cNvPicPr>
          <p:nvPr>
            <a:audioFile r:link="rId2"/>
          </p:nvPr>
        </p:nvPicPr>
        <p:blipFill>
          <a:blip r:embed="rId7" cstate="email"/>
          <a:stretch>
            <a:fillRect/>
          </a:stretch>
        </p:blipFill>
        <p:spPr>
          <a:xfrm>
            <a:off x="251520" y="2492896"/>
            <a:ext cx="304800" cy="304800"/>
          </a:xfrm>
          <a:prstGeom prst="rect">
            <a:avLst/>
          </a:prstGeom>
        </p:spPr>
      </p:pic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 advClick="0" advTm="4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">
                                      <p:cBhvr>
                                        <p:cTn id="6" dur="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5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numSld="18" showWhenStopped="0">
                <p:cTn id="16" repeatCount="indefinite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  <p:bldLst>
      <p:bldP spid="7" grpId="0" build="p"/>
      <p:bldP spid="11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285720" y="1000108"/>
            <a:ext cx="8643998" cy="5857892"/>
          </a:xfrm>
        </p:spPr>
        <p:txBody>
          <a:bodyPr>
            <a:noAutofit/>
          </a:bodyPr>
          <a:lstStyle/>
          <a:p>
            <a:pPr marL="0" lvl="0" indent="0">
              <a:buNone/>
            </a:pPr>
            <a:r>
              <a:rPr lang="el-GR" sz="3200" b="1" dirty="0" smtClean="0"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Για την πρόοδο του κλάδου των εργοληπτών :</a:t>
            </a:r>
            <a:endParaRPr lang="en-US" sz="32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l-GR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Καταβάλει άοκνες προσπάθειες ώστε να ενημερώνει τα μέλη του για τις εξελίξεις σε ζητήματα που αφορούν την Οικοδομική Βιομηχανία.</a:t>
            </a:r>
          </a:p>
          <a:p>
            <a:r>
              <a:rPr lang="el-GR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Προσπαθεί να εντοπίσει και να καταγγείλει παρανομίες και παρατυπίες σε σχέση με τις εργασίες του κλάδου. </a:t>
            </a:r>
            <a:endParaRPr lang="en-US" sz="28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l-GR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Προστατεύει τους εργολάβους από τη δημιουργία μονοπωλιακών καταστάσεων.</a:t>
            </a:r>
          </a:p>
          <a:p>
            <a:pPr lvl="0"/>
            <a:r>
              <a:rPr lang="el-GR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Διοργανώνει εκδηλώσεις μεταξύ των μελών του για ενδυνάμωση των σχέσεών τους. </a:t>
            </a:r>
            <a:endParaRPr lang="en-GB" sz="28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lvl="0">
              <a:buNone/>
            </a:pPr>
            <a:r>
              <a:rPr lang="en-GB" sz="2800" b="1" dirty="0" smtClean="0">
                <a:solidFill>
                  <a:schemeClr val="tx1">
                    <a:lumMod val="6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--</a:t>
            </a:r>
            <a:endParaRPr lang="en-US" sz="2800" b="1" dirty="0" smtClean="0">
              <a:solidFill>
                <a:schemeClr val="tx1">
                  <a:lumMod val="6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buNone/>
            </a:pPr>
            <a:endParaRPr lang="en-U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Title 2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847708"/>
          </a:xfrm>
        </p:spPr>
        <p:txBody>
          <a:bodyPr>
            <a:normAutofit/>
          </a:bodyPr>
          <a:lstStyle/>
          <a:p>
            <a:pPr algn="ctr"/>
            <a:r>
              <a:rPr lang="el-GR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ΔΡΑΣΗ </a:t>
            </a:r>
            <a:r>
              <a:rPr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l-GR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ΚΑΙ </a:t>
            </a:r>
            <a:r>
              <a:rPr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l-GR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ΠΡΟΣΦΟΡΑ</a:t>
            </a:r>
            <a:endPara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-1" y="0"/>
            <a:ext cx="2216671" cy="6926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6927329" y="0"/>
            <a:ext cx="2216671" cy="6926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med" advClick="0" advTm="12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42844" y="836712"/>
            <a:ext cx="8855844" cy="6378502"/>
          </a:xfrm>
        </p:spPr>
        <p:txBody>
          <a:bodyPr>
            <a:normAutofit fontScale="92500" lnSpcReduction="10000"/>
          </a:bodyPr>
          <a:lstStyle/>
          <a:p>
            <a:pPr marL="0" lvl="0" indent="0">
              <a:buNone/>
            </a:pPr>
            <a:r>
              <a:rPr lang="el-GR" sz="3900" b="1" dirty="0" smtClean="0"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Επιμόρφωση και ενημέρωση μελών:</a:t>
            </a:r>
            <a:endParaRPr lang="en-US" sz="3900" b="1" dirty="0" smtClean="0">
              <a:solidFill>
                <a:schemeClr val="accent3">
                  <a:lumMod val="40000"/>
                  <a:lumOff val="6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lvl="0"/>
            <a:r>
              <a:rPr lang="el-GR" sz="3000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Διοργάνωση Σεμιναρίων.</a:t>
            </a:r>
            <a:endParaRPr lang="en-US" sz="3000" b="1" dirty="0" smtClean="0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lvl="1">
              <a:buNone/>
            </a:pPr>
            <a:r>
              <a:rPr lang="el-GR" sz="28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Με σκοπό την επαγγελματική ανέλιξη και κατάρτιση, των εργοληπτών και του προσωπικού τους.</a:t>
            </a:r>
            <a:endParaRPr lang="en-US" sz="2800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lvl="0"/>
            <a:r>
              <a:rPr lang="el-GR" sz="3000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Διαλέξεις </a:t>
            </a:r>
            <a:r>
              <a:rPr lang="el-GR" sz="3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endParaRPr lang="en-US" sz="3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lvl="1">
              <a:buNone/>
            </a:pPr>
            <a:r>
              <a:rPr lang="el-GR" sz="3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</a:t>
            </a:r>
            <a:r>
              <a:rPr lang="el-GR" sz="28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Για θέματα που αφορούν τον κλάδο της Οικοδομικής Βιομηχανίας.</a:t>
            </a:r>
            <a:endParaRPr lang="en-US" sz="2800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lvl="0"/>
            <a:r>
              <a:rPr lang="el-GR" sz="3000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Ενημερωτικές Συναντήσεις</a:t>
            </a:r>
            <a:endParaRPr lang="en-US" sz="3000" b="1" dirty="0" smtClean="0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lvl="1">
              <a:buNone/>
            </a:pPr>
            <a:r>
              <a:rPr lang="el-GR" sz="3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</a:t>
            </a:r>
            <a:r>
              <a:rPr lang="el-GR" sz="28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Για πληροφόρηση των μελών σε θέματα Νομοθεσίας, Συλλογικών Συμβάσεων και άλλων ζητημάτων που αφορούν τον κλάδο των εργοληπτών και τις δραστηριότητες του Συνδέσμου.</a:t>
            </a:r>
          </a:p>
          <a:p>
            <a:pPr lvl="1">
              <a:buNone/>
            </a:pPr>
            <a:endParaRPr lang="el-GR" sz="2800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lvl="1">
              <a:buNone/>
            </a:pPr>
            <a:r>
              <a:rPr lang="el-GR" sz="3000" b="1" dirty="0" smtClean="0">
                <a:solidFill>
                  <a:schemeClr val="tx1">
                    <a:lumMod val="6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--</a:t>
            </a:r>
            <a:endParaRPr lang="en-US" b="1" dirty="0">
              <a:solidFill>
                <a:schemeClr val="tx1">
                  <a:lumMod val="6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475656" y="0"/>
            <a:ext cx="6192688" cy="847708"/>
          </a:xfrm>
        </p:spPr>
        <p:txBody>
          <a:bodyPr>
            <a:normAutofit/>
          </a:bodyPr>
          <a:lstStyle/>
          <a:p>
            <a:pPr algn="ctr"/>
            <a:r>
              <a:rPr lang="el-GR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ΔΡΑΣΗ </a:t>
            </a:r>
            <a:r>
              <a:rPr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l-GR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ΚΑΙ </a:t>
            </a:r>
            <a:r>
              <a:rPr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l-GR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ΠΡΟΣΦΟΡΑ</a:t>
            </a:r>
            <a:endPara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7143747" y="0"/>
            <a:ext cx="2000253" cy="7048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0" y="0"/>
            <a:ext cx="2000253" cy="7048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med" advClick="0" advTm="12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9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10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40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200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DSC_4098.JPG"/>
          <p:cNvPicPr>
            <a:picLocks noGrp="1" noChangeAspect="1"/>
          </p:cNvPicPr>
          <p:nvPr isPhoto="1"/>
        </p:nvPicPr>
        <p:blipFill>
          <a:blip r:embed="rId3" cstate="email">
            <a:lum/>
          </a:blip>
          <a:stretch>
            <a:fillRect/>
          </a:stretch>
        </p:blipFill>
        <p:spPr>
          <a:xfrm>
            <a:off x="0" y="392113"/>
            <a:ext cx="9144000" cy="60737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 advClick="0" advTm="2000">
    <p:dissolv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4930" name="Picture 2"/>
          <p:cNvPicPr>
            <a:picLocks noChangeAspect="1" noChangeArrowheads="1"/>
          </p:cNvPicPr>
          <p:nvPr/>
        </p:nvPicPr>
        <p:blipFill>
          <a:blip r:embed="rId3" cstate="email">
            <a:lum/>
          </a:blip>
          <a:srcRect/>
          <a:stretch>
            <a:fillRect/>
          </a:stretch>
        </p:blipFill>
        <p:spPr bwMode="auto">
          <a:xfrm>
            <a:off x="0" y="404664"/>
            <a:ext cx="9174189" cy="609284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 advClick="0" advTm="3000">
    <p:wipe dir="r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681" name="Picture 1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0" y="476672"/>
            <a:ext cx="9214601" cy="612068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 advClick="0" advTm="3000">
    <p:strips dir="ru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3906" name="Picture 2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0" y="908720"/>
            <a:ext cx="8960995" cy="504056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 advClick="0" advTm="3000">
    <p:circl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DSC00029.JPG"/>
          <p:cNvPicPr>
            <a:picLocks noGrp="1" noChangeAspect="1"/>
          </p:cNvPicPr>
          <p:nvPr isPhoto="1"/>
        </p:nvPicPr>
        <p:blipFill>
          <a:blip r:embed="rId3" cstate="email"/>
          <a:stretch>
            <a:fillRect/>
          </a:stretch>
        </p:blipFill>
        <p:spPr>
          <a:xfrm>
            <a:off x="0" y="857250"/>
            <a:ext cx="9144000" cy="51435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 advClick="0" advTm="2000">
    <p:wedg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DSC_4893.JPG"/>
          <p:cNvPicPr>
            <a:picLocks noGrp="1" noChangeAspect="1"/>
          </p:cNvPicPr>
          <p:nvPr isPhoto="1"/>
        </p:nvPicPr>
        <p:blipFill>
          <a:blip r:embed="rId3" cstate="email"/>
          <a:stretch>
            <a:fillRect/>
          </a:stretch>
        </p:blipFill>
        <p:spPr>
          <a:xfrm>
            <a:off x="0" y="392113"/>
            <a:ext cx="9144000" cy="60737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 advClick="0" advTm="2000">
    <p:plus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1"/>
          <p:cNvSpPr txBox="1">
            <a:spLocks/>
          </p:cNvSpPr>
          <p:nvPr/>
        </p:nvSpPr>
        <p:spPr>
          <a:xfrm>
            <a:off x="357158" y="1000108"/>
            <a:ext cx="8572560" cy="6858048"/>
          </a:xfrm>
          <a:prstGeom prst="rect">
            <a:avLst/>
          </a:prstGeom>
        </p:spPr>
        <p:txBody>
          <a:bodyPr>
            <a:normAutofit lnSpcReduction="10000"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ct val="85000"/>
              <a:buFont typeface="Wingdings 2"/>
              <a:buNone/>
              <a:tabLst/>
              <a:defRPr/>
            </a:pPr>
            <a:r>
              <a:rPr lang="el-GR" sz="3600" b="1" dirty="0" smtClean="0"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Ετήσιες Γενικές Συνελεύσεις</a:t>
            </a:r>
            <a:r>
              <a:rPr kumimoji="0" lang="el-GR" sz="3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: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ct val="85000"/>
              <a:buFont typeface="Wingdings 2"/>
              <a:buNone/>
              <a:tabLst/>
              <a:defRPr/>
            </a:pPr>
            <a:endParaRPr kumimoji="0" lang="el-GR" sz="1500" b="1" i="0" u="none" strike="noStrike" kern="1200" cap="none" spc="0" normalizeH="0" baseline="0" noProof="0" dirty="0" smtClean="0">
              <a:ln>
                <a:noFill/>
              </a:ln>
              <a:solidFill>
                <a:schemeClr val="accent3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  <a:p>
            <a:pPr marL="182880" indent="-274320">
              <a:spcBef>
                <a:spcPts val="300"/>
              </a:spcBef>
              <a:buClr>
                <a:schemeClr val="accent2">
                  <a:shade val="75000"/>
                </a:schemeClr>
              </a:buClr>
              <a:buSzPct val="85000"/>
              <a:buFont typeface="Arial" pitchFamily="34" charset="0"/>
              <a:buChar char="•"/>
              <a:defRPr/>
            </a:pPr>
            <a:r>
              <a:rPr lang="el-GR" sz="28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Κάθε χρόνο ο Σύνδεσμος διενεργεί  Ετήσια Γενική Συνέλευση.</a:t>
            </a:r>
          </a:p>
          <a:p>
            <a:pPr marL="182880" indent="-274320">
              <a:spcBef>
                <a:spcPts val="300"/>
              </a:spcBef>
              <a:buClr>
                <a:schemeClr val="accent2">
                  <a:shade val="75000"/>
                </a:schemeClr>
              </a:buClr>
              <a:buSzPct val="85000"/>
              <a:buFont typeface="Arial" pitchFamily="34" charset="0"/>
              <a:buChar char="•"/>
              <a:defRPr/>
            </a:pPr>
            <a:r>
              <a:rPr lang="el-GR" sz="28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Στη γενική Συνέλευση γίνεται ο απολογισμός της δράσης του Συνδέσμου.</a:t>
            </a:r>
          </a:p>
          <a:p>
            <a:pPr marL="182880" indent="-274320">
              <a:spcBef>
                <a:spcPts val="300"/>
              </a:spcBef>
              <a:buClr>
                <a:schemeClr val="accent2">
                  <a:shade val="75000"/>
                </a:schemeClr>
              </a:buClr>
              <a:buSzPct val="85000"/>
              <a:buFont typeface="Arial" pitchFamily="34" charset="0"/>
              <a:buChar char="•"/>
              <a:defRPr/>
            </a:pPr>
            <a:r>
              <a:rPr lang="el-GR" sz="28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Συζητούνται τα τρέχοντα ζητήματα που απασχολούν τον κλάδο.</a:t>
            </a:r>
          </a:p>
          <a:p>
            <a:pPr marL="182880" indent="-274320">
              <a:spcBef>
                <a:spcPts val="300"/>
              </a:spcBef>
              <a:buClr>
                <a:schemeClr val="accent2">
                  <a:shade val="75000"/>
                </a:schemeClr>
              </a:buClr>
              <a:buSzPct val="85000"/>
              <a:buFont typeface="Arial" pitchFamily="34" charset="0"/>
              <a:buChar char="•"/>
              <a:defRPr/>
            </a:pPr>
            <a:r>
              <a:rPr lang="el-GR" sz="28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Λαμβάνονται αποφάσεις  και τίθενται οι κατευθυντήριες γραμμές για την περαιτέρω δράση του Συνδέσμου.</a:t>
            </a:r>
          </a:p>
          <a:p>
            <a:pPr marL="182880" indent="-274320">
              <a:spcBef>
                <a:spcPts val="300"/>
              </a:spcBef>
              <a:buClr>
                <a:schemeClr val="accent2">
                  <a:shade val="75000"/>
                </a:schemeClr>
              </a:buClr>
              <a:buSzPct val="85000"/>
              <a:buFont typeface="Arial" pitchFamily="34" charset="0"/>
              <a:buChar char="•"/>
              <a:defRPr/>
            </a:pPr>
            <a:endParaRPr lang="el-GR" sz="2800" b="1" dirty="0" smtClean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182880" indent="-274320">
              <a:spcBef>
                <a:spcPts val="300"/>
              </a:spcBef>
              <a:buClr>
                <a:schemeClr val="accent2">
                  <a:shade val="75000"/>
                </a:schemeClr>
              </a:buClr>
              <a:buSzPct val="85000"/>
              <a:buFont typeface="Arial" pitchFamily="34" charset="0"/>
              <a:buChar char="•"/>
              <a:defRPr/>
            </a:pPr>
            <a:endParaRPr lang="el-GR" sz="2800" b="1" dirty="0" smtClean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182880" indent="-274320">
              <a:spcBef>
                <a:spcPts val="300"/>
              </a:spcBef>
              <a:buClr>
                <a:schemeClr val="accent2">
                  <a:shade val="75000"/>
                </a:schemeClr>
              </a:buClr>
              <a:buSzPct val="85000"/>
              <a:buFont typeface="Arial" pitchFamily="34" charset="0"/>
              <a:buChar char="•"/>
              <a:defRPr/>
            </a:pPr>
            <a:endParaRPr lang="el-GR" sz="2800" b="1" dirty="0" smtClean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182880" indent="-274320">
              <a:spcBef>
                <a:spcPts val="300"/>
              </a:spcBef>
              <a:buClr>
                <a:schemeClr val="accent2">
                  <a:shade val="75000"/>
                </a:schemeClr>
              </a:buClr>
              <a:buSzPct val="85000"/>
              <a:buFont typeface="Arial" pitchFamily="34" charset="0"/>
              <a:buChar char="•"/>
              <a:defRPr/>
            </a:pPr>
            <a:endParaRPr lang="el-GR" sz="2800" b="1" dirty="0" smtClean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182880" indent="-274320">
              <a:spcBef>
                <a:spcPts val="300"/>
              </a:spcBef>
              <a:buClr>
                <a:schemeClr val="accent2">
                  <a:shade val="75000"/>
                </a:schemeClr>
              </a:buClr>
              <a:buSzPct val="85000"/>
              <a:defRPr/>
            </a:pPr>
            <a:r>
              <a:rPr lang="el-GR" sz="2800" b="1" dirty="0" smtClean="0">
                <a:solidFill>
                  <a:schemeClr val="tx1">
                    <a:lumMod val="6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-----</a:t>
            </a:r>
          </a:p>
          <a:p>
            <a:pPr marL="640080" marR="0" lvl="1" indent="-27432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2">
                  <a:shade val="75000"/>
                </a:schemeClr>
              </a:buClr>
              <a:buSzPct val="85000"/>
              <a:buFont typeface="Wingdings 2"/>
              <a:buChar char=""/>
              <a:tabLst/>
              <a:defRPr/>
            </a:pPr>
            <a:endParaRPr kumimoji="0" lang="en-US" sz="26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Title 2"/>
          <p:cNvSpPr txBox="1">
            <a:spLocks/>
          </p:cNvSpPr>
          <p:nvPr/>
        </p:nvSpPr>
        <p:spPr>
          <a:xfrm>
            <a:off x="467544" y="188640"/>
            <a:ext cx="8229600" cy="847708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3200" b="1" i="0" u="none" strike="noStrike" kern="1200" cap="none" spc="-100" normalizeH="0" baseline="0" noProof="0" dirty="0" smtClean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ΔΡΑΣΗ </a:t>
            </a:r>
            <a:r>
              <a:rPr kumimoji="0" lang="en-US" sz="3200" b="1" i="0" u="none" strike="noStrike" kern="1200" cap="none" spc="-100" normalizeH="0" baseline="0" noProof="0" dirty="0" smtClean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el-GR" sz="3200" b="1" i="0" u="none" strike="noStrike" kern="1200" cap="none" spc="-100" normalizeH="0" baseline="0" noProof="0" dirty="0" smtClean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ΚΑΙ </a:t>
            </a:r>
            <a:r>
              <a:rPr kumimoji="0" lang="en-US" sz="3200" b="1" i="0" u="none" strike="noStrike" kern="1200" cap="none" spc="-100" normalizeH="0" baseline="0" noProof="0" dirty="0" smtClean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el-GR" sz="3200" b="1" i="0" u="none" strike="noStrike" kern="1200" cap="none" spc="-100" normalizeH="0" baseline="0" noProof="0" dirty="0" smtClean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ΠΡΟΣΦΟΡΑ</a:t>
            </a:r>
            <a:endParaRPr kumimoji="0" lang="en-US" sz="3200" b="1" i="0" u="none" strike="noStrike" kern="1200" cap="none" spc="-100" normalizeH="0" baseline="0" noProof="0" dirty="0">
              <a:ln w="3200">
                <a:solidFill>
                  <a:schemeClr val="bg2">
                    <a:shade val="75000"/>
                    <a:alpha val="25000"/>
                  </a:schemeClr>
                </a:solidFill>
                <a:prstDash val="solid"/>
                <a:round/>
              </a:ln>
              <a:solidFill>
                <a:srgbClr val="F9F9F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-1" y="0"/>
            <a:ext cx="2216671" cy="6926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6927329" y="0"/>
            <a:ext cx="2216671" cy="6926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advClick="0" advTm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DSC_4993.JPG"/>
          <p:cNvPicPr>
            <a:picLocks noGrp="1" noChangeAspect="1"/>
          </p:cNvPicPr>
          <p:nvPr isPhoto="1"/>
        </p:nvPicPr>
        <p:blipFill>
          <a:blip r:embed="rId4" cstate="email">
            <a:lum/>
          </a:blip>
          <a:stretch>
            <a:fillRect/>
          </a:stretch>
        </p:blipFill>
        <p:spPr>
          <a:xfrm>
            <a:off x="0" y="392113"/>
            <a:ext cx="9144000" cy="60737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15 Reflections of Passion.wma">
            <a:hlinkClick r:id="" action="ppaction://media"/>
          </p:cNvPr>
          <p:cNvPicPr>
            <a:picLocks noRot="1" noChangeAspect="1"/>
          </p:cNvPicPr>
          <p:nvPr>
            <a:audioFile r:link="rId2"/>
          </p:nvPr>
        </p:nvPicPr>
        <p:blipFill>
          <a:blip r:embed="rId5" cstate="email"/>
          <a:stretch>
            <a:fillRect/>
          </a:stretch>
        </p:blipFill>
        <p:spPr>
          <a:xfrm>
            <a:off x="785786" y="1214422"/>
            <a:ext cx="304800" cy="304800"/>
          </a:xfrm>
          <a:prstGeom prst="rect">
            <a:avLst/>
          </a:prstGeom>
        </p:spPr>
      </p:pic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 advClick="0" advTm="2000">
    <p:zoom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numSld="43"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285720" y="1000108"/>
            <a:ext cx="8643998" cy="5857892"/>
          </a:xfrm>
        </p:spPr>
        <p:txBody>
          <a:bodyPr>
            <a:normAutofit/>
          </a:bodyPr>
          <a:lstStyle/>
          <a:p>
            <a:r>
              <a:rPr lang="el-G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Ο Σύνδεσμος Εργολάβων Οικοδομών Λεμεσού ιδρύεται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el-G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λίγο μετά την ίδρυση της Κυπριακής Δημοκρατίας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</a:t>
            </a:r>
            <a:r>
              <a:rPr lang="el-G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το  Δεκέμβριο του 1961</a:t>
            </a:r>
          </a:p>
          <a:p>
            <a:pPr lvl="1">
              <a:buFont typeface="Wingdings" pitchFamily="2" charset="2"/>
              <a:buChar char="Ø"/>
            </a:pPr>
            <a:r>
              <a:rPr lang="el-G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Αποφασίζεται η αρχική του ονομασία :</a:t>
            </a:r>
            <a:endParaRPr lang="en-US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>
              <a:buNone/>
            </a:pPr>
            <a:r>
              <a:rPr lang="el-G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</a:t>
            </a:r>
            <a:r>
              <a:rPr lang="el-GR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Ένωση Εργολάβων Οικοδομών</a:t>
            </a:r>
            <a:r>
              <a:rPr lang="en-US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l-GR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Επαρχίας Λεμεσού</a:t>
            </a:r>
            <a:r>
              <a:rPr lang="el-G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»</a:t>
            </a:r>
          </a:p>
          <a:p>
            <a:pPr lvl="1">
              <a:buFont typeface="Wingdings" pitchFamily="2" charset="2"/>
              <a:buChar char="Ø"/>
            </a:pPr>
            <a:r>
              <a:rPr lang="el-G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Γίνεται ή έγκριση του καταστατικού.</a:t>
            </a:r>
          </a:p>
          <a:p>
            <a:pPr lvl="1">
              <a:buFont typeface="Wingdings" pitchFamily="2" charset="2"/>
              <a:buChar char="Ø"/>
            </a:pPr>
            <a:r>
              <a:rPr lang="el-G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Εκλέγεται η πρώτη Διοικητική Επιτροπή, την οποία και απαρτίζουν:</a:t>
            </a:r>
          </a:p>
          <a:p>
            <a:pPr lvl="2"/>
            <a:r>
              <a:rPr lang="el-GR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Χρίστος </a:t>
            </a:r>
            <a:r>
              <a:rPr lang="el-GR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Χριστίδης</a:t>
            </a:r>
            <a:endParaRPr lang="el-GR" sz="2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lvl="2"/>
            <a:r>
              <a:rPr lang="el-GR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Μιχάλης </a:t>
            </a:r>
            <a:r>
              <a:rPr lang="el-GR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Ευθυβούλου</a:t>
            </a:r>
            <a:endParaRPr lang="el-GR" sz="2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lvl="2"/>
            <a:r>
              <a:rPr lang="el-GR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Κλεάνθης </a:t>
            </a:r>
            <a:r>
              <a:rPr lang="el-GR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Κοιλανιώτης</a:t>
            </a:r>
            <a:endParaRPr lang="el-GR" sz="2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lvl="2"/>
            <a:r>
              <a:rPr lang="el-GR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Όθων</a:t>
            </a:r>
            <a:r>
              <a:rPr lang="el-GR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Οικονομίδης</a:t>
            </a:r>
          </a:p>
          <a:p>
            <a:pPr lvl="2"/>
            <a:r>
              <a:rPr lang="el-GR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Κλεάνθης Σιλβέστρος</a:t>
            </a:r>
            <a:r>
              <a:rPr lang="el-G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</a:t>
            </a:r>
          </a:p>
          <a:p>
            <a:endParaRPr lang="en-US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el-GR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buNone/>
            </a:pP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Title 2"/>
          <p:cNvSpPr>
            <a:spLocks noGrp="1"/>
          </p:cNvSpPr>
          <p:nvPr>
            <p:ph type="title"/>
          </p:nvPr>
        </p:nvSpPr>
        <p:spPr>
          <a:xfrm>
            <a:off x="1907704" y="188640"/>
            <a:ext cx="5328592" cy="587060"/>
          </a:xfrm>
        </p:spPr>
        <p:txBody>
          <a:bodyPr>
            <a:normAutofit fontScale="90000"/>
          </a:bodyPr>
          <a:lstStyle/>
          <a:p>
            <a:pPr algn="ctr"/>
            <a:r>
              <a:rPr lang="el-GR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ΙΣΤΟΡΙΚΗ ΑΝΑΔΡΟΜΗ </a:t>
            </a:r>
            <a:endParaRPr lang="en-US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-1" y="0"/>
            <a:ext cx="2216671" cy="6926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6927329" y="0"/>
            <a:ext cx="2216671" cy="6926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med" advClick="0" advTm="12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75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95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15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350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6000"/>
                            </p:stCondLst>
                            <p:childTnLst>
                              <p:par>
                                <p:cTn id="37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8000"/>
                            </p:stCondLst>
                            <p:childTnLst>
                              <p:par>
                                <p:cTn id="41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2000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DSC_4996.JPG"/>
          <p:cNvPicPr>
            <a:picLocks noGrp="1" noChangeAspect="1"/>
          </p:cNvPicPr>
          <p:nvPr isPhoto="1"/>
        </p:nvPicPr>
        <p:blipFill>
          <a:blip r:embed="rId3" cstate="email">
            <a:lum/>
          </a:blip>
          <a:stretch>
            <a:fillRect/>
          </a:stretch>
        </p:blipFill>
        <p:spPr>
          <a:xfrm>
            <a:off x="0" y="404664"/>
            <a:ext cx="9144000" cy="60737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 advClick="0" advTm="2000">
    <p:wheel spokes="3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DSC_5002.JPG"/>
          <p:cNvPicPr>
            <a:picLocks noGrp="1" noChangeAspect="1"/>
          </p:cNvPicPr>
          <p:nvPr isPhoto="1"/>
        </p:nvPicPr>
        <p:blipFill>
          <a:blip r:embed="rId3" cstate="email">
            <a:lum/>
          </a:blip>
          <a:stretch>
            <a:fillRect/>
          </a:stretch>
        </p:blipFill>
        <p:spPr>
          <a:xfrm>
            <a:off x="0" y="392113"/>
            <a:ext cx="9144000" cy="60737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 advClick="0" advTm="2000">
    <p:dissolve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DSC_5008.JPG"/>
          <p:cNvPicPr>
            <a:picLocks noGrp="1" noChangeAspect="1"/>
          </p:cNvPicPr>
          <p:nvPr isPhoto="1"/>
        </p:nvPicPr>
        <p:blipFill>
          <a:blip r:embed="rId3" cstate="email">
            <a:lum/>
          </a:blip>
          <a:stretch>
            <a:fillRect/>
          </a:stretch>
        </p:blipFill>
        <p:spPr>
          <a:xfrm>
            <a:off x="0" y="384175"/>
            <a:ext cx="9144000" cy="608806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 advClick="0" advTm="2000">
    <p:pull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DSC_5009.JPG"/>
          <p:cNvPicPr>
            <a:picLocks noGrp="1" noChangeAspect="1"/>
          </p:cNvPicPr>
          <p:nvPr isPhoto="1"/>
        </p:nvPicPr>
        <p:blipFill>
          <a:blip r:embed="rId3" cstate="email">
            <a:lum/>
          </a:blip>
          <a:stretch>
            <a:fillRect/>
          </a:stretch>
        </p:blipFill>
        <p:spPr>
          <a:xfrm>
            <a:off x="0" y="384175"/>
            <a:ext cx="9144000" cy="608806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advClick="0" advTm="2000">
    <p:pull dir="lu"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DSC_5010.JPG"/>
          <p:cNvPicPr>
            <a:picLocks noGrp="1" noChangeAspect="1"/>
          </p:cNvPicPr>
          <p:nvPr isPhoto="1"/>
        </p:nvPicPr>
        <p:blipFill>
          <a:blip r:embed="rId3" cstate="email">
            <a:lum/>
          </a:blip>
          <a:stretch>
            <a:fillRect/>
          </a:stretch>
        </p:blipFill>
        <p:spPr>
          <a:xfrm>
            <a:off x="0" y="384175"/>
            <a:ext cx="9144000" cy="608806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 advClick="0" advTm="2000">
    <p:zoom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DSC_5011.JPG"/>
          <p:cNvPicPr>
            <a:picLocks noGrp="1" noChangeAspect="1"/>
          </p:cNvPicPr>
          <p:nvPr isPhoto="1"/>
        </p:nvPicPr>
        <p:blipFill>
          <a:blip r:embed="rId3" cstate="email">
            <a:lum/>
          </a:blip>
          <a:stretch>
            <a:fillRect/>
          </a:stretch>
        </p:blipFill>
        <p:spPr>
          <a:xfrm>
            <a:off x="0" y="384175"/>
            <a:ext cx="9144000" cy="608806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 advClick="0" advTm="2000">
    <p:wheel spokes="1"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DSC_5019.JPG"/>
          <p:cNvPicPr>
            <a:picLocks noGrp="1" noChangeAspect="1"/>
          </p:cNvPicPr>
          <p:nvPr isPhoto="1"/>
        </p:nvPicPr>
        <p:blipFill>
          <a:blip r:embed="rId3" cstate="email">
            <a:lum/>
          </a:blip>
          <a:stretch>
            <a:fillRect/>
          </a:stretch>
        </p:blipFill>
        <p:spPr>
          <a:xfrm>
            <a:off x="0" y="392113"/>
            <a:ext cx="9144000" cy="60737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 advClick="0" advTm="2000">
    <p:circle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57158" y="1000108"/>
            <a:ext cx="8572560" cy="5857892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l-GR" sz="3200" b="1" dirty="0" smtClean="0"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Ετήσιος χορός:</a:t>
            </a:r>
            <a:endParaRPr lang="en-US" sz="3200" b="1" dirty="0" smtClean="0">
              <a:solidFill>
                <a:schemeClr val="accent3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lvl="0">
              <a:buNone/>
            </a:pPr>
            <a:endParaRPr lang="en-US" b="1" dirty="0" smtClean="0">
              <a:solidFill>
                <a:schemeClr val="accent3">
                  <a:lumMod val="40000"/>
                  <a:lumOff val="6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lvl="1"/>
            <a:r>
              <a:rPr lang="el-G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Διοργανώνεται κάθε χρόνο με μεγάλη επιτυχία ο ετήσιος χορός του Συνδέσμου.</a:t>
            </a:r>
          </a:p>
          <a:p>
            <a:pPr lvl="1">
              <a:buNone/>
            </a:pPr>
            <a:endParaRPr lang="el-GR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lvl="1"/>
            <a:r>
              <a:rPr lang="el-G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Σκοπός είναι η συνεύρεση των μελών και των συνεργατών τους και η σύσφιξη των σχέσεών τους.</a:t>
            </a:r>
          </a:p>
          <a:p>
            <a:pPr lvl="1">
              <a:buNone/>
            </a:pPr>
            <a:endParaRPr lang="el-GR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lvl="1"/>
            <a:r>
              <a:rPr lang="el-G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Ο χορός αποτελεί ένα από τα κυριότερα κοσμικά γεγονότα της πόλης μας.</a:t>
            </a:r>
          </a:p>
          <a:p>
            <a:pPr lvl="1">
              <a:buNone/>
            </a:pPr>
            <a:endParaRPr lang="el-GR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lvl="1"/>
            <a:r>
              <a:rPr lang="el-G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Συμβάλλει ουσιαστικά στην οικονομική ενίσχυση του Συνδέσμου.</a:t>
            </a:r>
          </a:p>
          <a:p>
            <a:pPr lvl="1">
              <a:buNone/>
            </a:pPr>
            <a:endParaRPr lang="el-GR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lvl="1">
              <a:buNone/>
            </a:pPr>
            <a:r>
              <a:rPr lang="el-GR" b="1" dirty="0" smtClean="0">
                <a:solidFill>
                  <a:schemeClr val="tx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-----</a:t>
            </a:r>
          </a:p>
          <a:p>
            <a:pPr lvl="1"/>
            <a:endParaRPr lang="el-GR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lvl="1">
              <a:buNone/>
            </a:pPr>
            <a:endParaRPr lang="en-US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buNone/>
            </a:pP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Title 2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847708"/>
          </a:xfrm>
        </p:spPr>
        <p:txBody>
          <a:bodyPr>
            <a:normAutofit/>
          </a:bodyPr>
          <a:lstStyle/>
          <a:p>
            <a:pPr algn="ctr"/>
            <a:r>
              <a:rPr lang="el-GR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ΔΡΑΣΗ </a:t>
            </a:r>
            <a:r>
              <a:rPr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l-GR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ΚΑΙ </a:t>
            </a:r>
            <a:r>
              <a:rPr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l-GR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ΠΡΟΣΦΟΡΑ</a:t>
            </a:r>
            <a:endPara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-1" y="0"/>
            <a:ext cx="2216671" cy="6926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6927329" y="0"/>
            <a:ext cx="2216671" cy="6926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med" advClick="0" advTm="12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8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 advAuto="100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DSC_6383.JPG"/>
          <p:cNvPicPr>
            <a:picLocks noGrp="1" noChangeAspect="1"/>
          </p:cNvPicPr>
          <p:nvPr isPhoto="1"/>
        </p:nvPicPr>
        <p:blipFill>
          <a:blip r:embed="rId3" cstate="email">
            <a:lum/>
          </a:blip>
          <a:stretch>
            <a:fillRect/>
          </a:stretch>
        </p:blipFill>
        <p:spPr>
          <a:xfrm>
            <a:off x="0" y="392113"/>
            <a:ext cx="9144000" cy="60737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med" advClick="0" advTm="2000">
    <p:zoom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DSC_6379.JPG"/>
          <p:cNvPicPr>
            <a:picLocks noGrp="1" noChangeAspect="1"/>
          </p:cNvPicPr>
          <p:nvPr isPhoto="1"/>
        </p:nvPicPr>
        <p:blipFill>
          <a:blip r:embed="rId3" cstate="email">
            <a:lum/>
          </a:blip>
          <a:stretch>
            <a:fillRect/>
          </a:stretch>
        </p:blipFill>
        <p:spPr>
          <a:xfrm>
            <a:off x="2293938" y="0"/>
            <a:ext cx="4554537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med" advClick="0" advTm="2000">
    <p:split orient="vert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57158" y="1000108"/>
            <a:ext cx="8572560" cy="5857892"/>
          </a:xfrm>
        </p:spPr>
        <p:txBody>
          <a:bodyPr>
            <a:normAutofit/>
          </a:bodyPr>
          <a:lstStyle/>
          <a:p>
            <a:r>
              <a:rPr lang="el-G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Η εγγραφή του Συνδέσμου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</a:t>
            </a:r>
            <a:r>
              <a:rPr lang="el-G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σύμφωνα με τις διατάξεις του «Περί Συντεχνιών Νόμου»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</a:t>
            </a:r>
            <a:r>
              <a:rPr lang="el-G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γίνεται στις 15 Οκτωβρίου 1962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  <a:r>
              <a:rPr lang="el-G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</a:p>
          <a:p>
            <a:r>
              <a:rPr lang="el-G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Με την ίδρυση του ο Σύνδεσμος αποτελεί το μοναδικό οργανωμένο φορέα των εργοληπτών της επαρχίας Λεμεσού.     </a:t>
            </a:r>
          </a:p>
          <a:p>
            <a:r>
              <a:rPr lang="el-G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Ο Σύνδεσμος στη συνέχεια πρωτοστατεί ως ένα από τα ιδρυτικά μέλη της Ομοσπονδίας Συνδέσμων Εργολάβων Οικοδομών Κύπρου Ο.Σ.Ε.Ο.Κ.</a:t>
            </a:r>
          </a:p>
          <a:p>
            <a:pPr algn="ctr">
              <a:buNone/>
            </a:pPr>
            <a:r>
              <a:rPr lang="el-GR" sz="3600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ΣΤΟΧΟΣ </a:t>
            </a:r>
            <a:endParaRPr lang="en-US" sz="3600" b="1" dirty="0" smtClean="0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>
              <a:buNone/>
            </a:pPr>
            <a:r>
              <a:rPr lang="el-GR" sz="3600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Η ΠΡΟΩΘΗΣΗ ΤΩΝ ΣΥΜΦΕΡΟΝΤΩΝ ΤΟΥ ΕΠΑΓΕΛΜΑΤΟΣ</a:t>
            </a:r>
            <a:endParaRPr lang="en-GB" sz="3600" b="1" dirty="0" smtClean="0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>
              <a:buNone/>
            </a:pPr>
            <a:r>
              <a:rPr lang="en-GB" sz="800" b="1" dirty="0" smtClean="0">
                <a:solidFill>
                  <a:schemeClr val="tx1">
                    <a:lumMod val="6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--</a:t>
            </a:r>
            <a:endParaRPr lang="en-US" sz="800" b="1" dirty="0" smtClean="0">
              <a:solidFill>
                <a:schemeClr val="tx1">
                  <a:lumMod val="6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el-GR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buNone/>
            </a:pP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979712" y="188640"/>
            <a:ext cx="5328592" cy="587060"/>
          </a:xfrm>
        </p:spPr>
        <p:txBody>
          <a:bodyPr>
            <a:normAutofit fontScale="90000"/>
          </a:bodyPr>
          <a:lstStyle/>
          <a:p>
            <a:pPr algn="ctr"/>
            <a:r>
              <a:rPr lang="el-GR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ΙΣΤΟΡΙΚΗ</a:t>
            </a:r>
            <a:r>
              <a:rPr lang="el-GR" sz="3600" b="1" dirty="0" smtClean="0"/>
              <a:t> ΑΝΑΔΡΟΜΗ </a:t>
            </a:r>
            <a:endParaRPr lang="en-US" sz="3600" b="1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-1" y="0"/>
            <a:ext cx="2216671" cy="6926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6927329" y="0"/>
            <a:ext cx="2216671" cy="6926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med" advClick="0" advTm="12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DSC_6393.JPG"/>
          <p:cNvPicPr>
            <a:picLocks noGrp="1" noChangeAspect="1"/>
          </p:cNvPicPr>
          <p:nvPr isPhoto="1"/>
        </p:nvPicPr>
        <p:blipFill>
          <a:blip r:embed="rId3" cstate="email">
            <a:lum/>
          </a:blip>
          <a:stretch>
            <a:fillRect/>
          </a:stretch>
        </p:blipFill>
        <p:spPr>
          <a:xfrm>
            <a:off x="0" y="392113"/>
            <a:ext cx="9144000" cy="60737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 advClick="0" advTm="2000">
    <p:wheel spokes="8"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4282" y="500042"/>
            <a:ext cx="8629650" cy="56356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med" advClick="0" advTm="2000">
    <p:wipe dir="r"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71670" y="214290"/>
            <a:ext cx="5143536" cy="643083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med" advClick="0" advTm="2000">
    <p:split orient="vert"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DSC_6387.JPG"/>
          <p:cNvPicPr>
            <a:picLocks noGrp="1" noChangeAspect="1"/>
          </p:cNvPicPr>
          <p:nvPr isPhoto="1"/>
        </p:nvPicPr>
        <p:blipFill>
          <a:blip r:embed="rId3" cstate="email">
            <a:lum/>
          </a:blip>
          <a:stretch>
            <a:fillRect/>
          </a:stretch>
        </p:blipFill>
        <p:spPr>
          <a:xfrm>
            <a:off x="0" y="392113"/>
            <a:ext cx="9144000" cy="60737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 advClick="0" advTm="2000">
    <p:fade/>
  </p:transition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DSC_6388.JPG"/>
          <p:cNvPicPr>
            <a:picLocks noGrp="1" noChangeAspect="1"/>
          </p:cNvPicPr>
          <p:nvPr isPhoto="1"/>
        </p:nvPicPr>
        <p:blipFill>
          <a:blip r:embed="rId2" cstate="email">
            <a:lum/>
          </a:blip>
          <a:stretch>
            <a:fillRect/>
          </a:stretch>
        </p:blipFill>
        <p:spPr>
          <a:xfrm>
            <a:off x="0" y="392113"/>
            <a:ext cx="9144000" cy="60737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med" advClick="0" advTm="2000">
    <p:split dir="in"/>
  </p:transition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DSC_6407.JPG"/>
          <p:cNvPicPr>
            <a:picLocks noGrp="1" noChangeAspect="1"/>
          </p:cNvPicPr>
          <p:nvPr isPhoto="1"/>
        </p:nvPicPr>
        <p:blipFill>
          <a:blip r:embed="rId2" cstate="email">
            <a:lum/>
          </a:blip>
          <a:stretch>
            <a:fillRect/>
          </a:stretch>
        </p:blipFill>
        <p:spPr>
          <a:xfrm>
            <a:off x="0" y="392113"/>
            <a:ext cx="9144000" cy="60737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med" advClick="0" advTm="2000">
    <p:dissolve/>
  </p:transition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DSC_6410.JPG"/>
          <p:cNvPicPr>
            <a:picLocks noGrp="1" noChangeAspect="1"/>
          </p:cNvPicPr>
          <p:nvPr isPhoto="1"/>
        </p:nvPicPr>
        <p:blipFill>
          <a:blip r:embed="rId2" cstate="email">
            <a:lum/>
          </a:blip>
          <a:stretch>
            <a:fillRect/>
          </a:stretch>
        </p:blipFill>
        <p:spPr>
          <a:xfrm>
            <a:off x="0" y="392113"/>
            <a:ext cx="9144000" cy="60737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 advClick="0" advTm="2000">
    <p:pull dir="r"/>
  </p:transition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DSC_6411.JPG"/>
          <p:cNvPicPr>
            <a:picLocks noGrp="1" noChangeAspect="1"/>
          </p:cNvPicPr>
          <p:nvPr isPhoto="1"/>
        </p:nvPicPr>
        <p:blipFill>
          <a:blip r:embed="rId2" cstate="email">
            <a:lum/>
          </a:blip>
          <a:stretch>
            <a:fillRect/>
          </a:stretch>
        </p:blipFill>
        <p:spPr>
          <a:xfrm>
            <a:off x="0" y="392113"/>
            <a:ext cx="9144000" cy="60737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 advClick="0" advTm="2000">
    <p:fade/>
  </p:transition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57158" y="1000108"/>
            <a:ext cx="8572560" cy="5857892"/>
          </a:xfrm>
        </p:spPr>
        <p:txBody>
          <a:bodyPr>
            <a:normAutofit/>
          </a:bodyPr>
          <a:lstStyle/>
          <a:p>
            <a:pPr marL="0" lvl="0" indent="0">
              <a:buNone/>
            </a:pPr>
            <a:r>
              <a:rPr lang="el-GR" sz="3200" b="1" dirty="0" smtClean="0"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Προς την κοινωνία:</a:t>
            </a:r>
          </a:p>
          <a:p>
            <a:pPr lvl="0">
              <a:buNone/>
            </a:pPr>
            <a:endParaRPr lang="en-US" b="1" dirty="0" smtClean="0">
              <a:solidFill>
                <a:schemeClr val="accent3">
                  <a:lumMod val="40000"/>
                  <a:lumOff val="6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lvl="1"/>
            <a:r>
              <a:rPr lang="el-GR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Βράβευση των αριστούχων </a:t>
            </a:r>
            <a:r>
              <a:rPr lang="el-GR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μαθητων</a:t>
            </a:r>
            <a:r>
              <a:rPr lang="el-GR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στον κλάδο της Πολιτικής Μηχανικής και Αρχιτεκτονικής της Β΄ Τεχνικής Σχολής Λεμεσού. </a:t>
            </a:r>
          </a:p>
          <a:p>
            <a:pPr lvl="1">
              <a:buNone/>
            </a:pPr>
            <a:endParaRPr lang="el-GR" sz="28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lvl="1"/>
            <a:r>
              <a:rPr lang="el-GR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Τα βραβεία αυτά δείχνουν το έμπρακτο ενδιαφέρον του Συνδέσμου για την Τεχνική Εκπαίδευση.</a:t>
            </a:r>
          </a:p>
          <a:p>
            <a:pPr lvl="1"/>
            <a:endParaRPr lang="el-GR" sz="28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lvl="1">
              <a:buNone/>
            </a:pPr>
            <a:r>
              <a:rPr lang="el-GR" sz="2800" b="1" dirty="0" smtClean="0">
                <a:solidFill>
                  <a:schemeClr val="tx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-------</a:t>
            </a:r>
            <a:endParaRPr lang="en-US" b="1" dirty="0">
              <a:solidFill>
                <a:schemeClr val="tx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Title 2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847708"/>
          </a:xfrm>
        </p:spPr>
        <p:txBody>
          <a:bodyPr>
            <a:normAutofit/>
          </a:bodyPr>
          <a:lstStyle/>
          <a:p>
            <a:pPr algn="ctr"/>
            <a:r>
              <a:rPr lang="el-GR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ΔΡΑΣΗ </a:t>
            </a:r>
            <a:r>
              <a:rPr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l-GR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ΚΑΙ </a:t>
            </a:r>
            <a:r>
              <a:rPr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l-GR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ΠΡΟΣΦΟΡΑ</a:t>
            </a:r>
            <a:endPara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-1" y="0"/>
            <a:ext cx="2216671" cy="6926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6927329" y="0"/>
            <a:ext cx="2216671" cy="6926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med" advClick="0" advTm="12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0" y="1000108"/>
            <a:ext cx="8786842" cy="6572296"/>
          </a:xfrm>
        </p:spPr>
        <p:txBody>
          <a:bodyPr>
            <a:normAutofit fontScale="92500" lnSpcReduction="10000"/>
          </a:bodyPr>
          <a:lstStyle/>
          <a:p>
            <a:pPr marL="0" lvl="0" indent="0">
              <a:buNone/>
            </a:pPr>
            <a:r>
              <a:rPr lang="el-GR" sz="3800" b="1" dirty="0" smtClean="0"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Προς την κοινωνία:</a:t>
            </a:r>
          </a:p>
          <a:p>
            <a:pPr marL="0" lvl="0" indent="0">
              <a:buNone/>
            </a:pPr>
            <a:endParaRPr lang="el-GR" sz="800" b="1" dirty="0" smtClean="0">
              <a:solidFill>
                <a:schemeClr val="accent3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lvl="0" indent="0">
              <a:buNone/>
            </a:pPr>
            <a:r>
              <a:rPr lang="el-GR" sz="4700" b="1" dirty="0" smtClean="0">
                <a:solidFill>
                  <a:srgbClr val="CC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«Ετήσια Αιμοδοσία»</a:t>
            </a:r>
            <a:endParaRPr lang="en-US" sz="4700" b="1" dirty="0" smtClean="0">
              <a:solidFill>
                <a:srgbClr val="CC00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lvl="1">
              <a:buNone/>
            </a:pPr>
            <a:endParaRPr lang="el-GR" sz="13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lvl="1"/>
            <a:r>
              <a:rPr lang="el-GR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Ο Σύνδεσμός μας έχει καθιερώσει το θεσμό της διεξαγωγής Ετήσιας Αιμοδοσίας.</a:t>
            </a:r>
          </a:p>
          <a:p>
            <a:pPr lvl="1">
              <a:buNone/>
            </a:pPr>
            <a:endParaRPr lang="el-GR" sz="1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lvl="1"/>
            <a:r>
              <a:rPr lang="el-GR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Η Αιμοδοσία γίνεται σε συνεννόηση  με τη Συντονιστική Επιτροπή Αιμοδοσίας-Διαφωτίσεως Λεμεσού.</a:t>
            </a:r>
          </a:p>
          <a:p>
            <a:pPr lvl="1"/>
            <a:endParaRPr lang="el-GR" sz="1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lvl="1"/>
            <a:r>
              <a:rPr lang="el-GR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Από την προσφορά  του διοικητικού και εργατικού προσωπικό των μελών μας συγκεντρώνονται περισσότερες από 200 φιάλες αίματος.</a:t>
            </a:r>
          </a:p>
          <a:p>
            <a:pPr lvl="1"/>
            <a:endParaRPr lang="el-GR" sz="28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lvl="1">
              <a:buNone/>
            </a:pPr>
            <a:endParaRPr lang="el-GR" sz="28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lvl="1">
              <a:buNone/>
            </a:pPr>
            <a:r>
              <a:rPr lang="el-GR" sz="2800" b="1" dirty="0" smtClean="0">
                <a:solidFill>
                  <a:schemeClr val="tx1">
                    <a:lumMod val="6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-----------</a:t>
            </a:r>
          </a:p>
          <a:p>
            <a:pPr lvl="1"/>
            <a:endParaRPr lang="en-US" sz="1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Title 2"/>
          <p:cNvSpPr txBox="1">
            <a:spLocks/>
          </p:cNvSpPr>
          <p:nvPr/>
        </p:nvSpPr>
        <p:spPr>
          <a:xfrm>
            <a:off x="467544" y="0"/>
            <a:ext cx="8229600" cy="847708"/>
          </a:xfrm>
          <a:prstGeom prst="rect">
            <a:avLst/>
          </a:prstGeom>
          <a:ln w="6350" cap="rnd">
            <a:noFill/>
          </a:ln>
        </p:spPr>
        <p:txBody>
          <a:bodyPr vert="horz" rtlCol="0" anchor="b" anchorCtr="0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3200" b="1" i="0" u="none" strike="noStrike" kern="1200" cap="none" spc="-100" normalizeH="0" baseline="0" noProof="0" dirty="0" smtClean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ΔΡΑΣΗ</a:t>
            </a:r>
            <a:r>
              <a:rPr kumimoji="0" lang="el-GR" sz="3200" b="1" i="0" u="none" strike="noStrike" kern="1200" cap="none" spc="-100" normalizeH="0" baseline="0" noProof="0" dirty="0" smtClean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en-US" sz="3200" b="1" i="0" u="none" strike="noStrike" kern="1200" cap="none" spc="-100" normalizeH="0" baseline="0" noProof="0" dirty="0" smtClean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el-GR" sz="3200" b="1" i="0" u="none" strike="noStrike" kern="1200" cap="none" spc="-100" normalizeH="0" baseline="0" noProof="0" dirty="0" smtClean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uLnTx/>
                <a:uFillTx/>
                <a:latin typeface="+mj-lt"/>
                <a:ea typeface="+mj-ea"/>
                <a:cs typeface="+mj-cs"/>
              </a:rPr>
              <a:t>ΚΑΙ </a:t>
            </a:r>
            <a:r>
              <a:rPr kumimoji="0" lang="en-US" sz="3200" b="1" i="0" u="none" strike="noStrike" kern="1200" cap="none" spc="-100" normalizeH="0" baseline="0" noProof="0" dirty="0" smtClean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el-GR" sz="3200" b="1" i="0" u="none" strike="noStrike" kern="1200" cap="none" spc="-100" normalizeH="0" baseline="0" noProof="0" dirty="0" smtClean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uLnTx/>
                <a:uFillTx/>
                <a:latin typeface="+mj-lt"/>
                <a:ea typeface="+mj-ea"/>
                <a:cs typeface="+mj-cs"/>
              </a:rPr>
              <a:t>ΠΡΟΣΦΟΡΑ</a:t>
            </a:r>
            <a:endParaRPr kumimoji="0" lang="en-US" sz="3200" b="1" i="0" u="none" strike="noStrike" kern="1200" cap="none" spc="-100" normalizeH="0" baseline="0" noProof="0" dirty="0">
              <a:ln w="3200">
                <a:solidFill>
                  <a:schemeClr val="bg2">
                    <a:shade val="75000"/>
                    <a:alpha val="25000"/>
                  </a:schemeClr>
                </a:solidFill>
                <a:prstDash val="solid"/>
                <a:round/>
              </a:ln>
              <a:solidFill>
                <a:srgbClr val="F9F9F9"/>
              </a:solidFill>
              <a:effectLst>
                <a:innerShdw blurRad="50800" dist="25400" dir="13500000">
                  <a:prstClr val="black">
                    <a:alpha val="70000"/>
                  </a:prstClr>
                </a:inn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-1" y="0"/>
            <a:ext cx="2216671" cy="6926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6927329" y="0"/>
            <a:ext cx="2216671" cy="6926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med" advClick="0" advTm="12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3000"/>
                            </p:stCondLst>
                            <p:childTnLst>
                              <p:par>
                                <p:cTn id="16" presetID="10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6000"/>
                            </p:stCondLst>
                            <p:childTnLst>
                              <p:par>
                                <p:cTn id="20" presetID="10" presetClass="entr" presetSubtype="0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95536" y="836712"/>
            <a:ext cx="8572560" cy="5857892"/>
          </a:xfrm>
        </p:spPr>
        <p:txBody>
          <a:bodyPr>
            <a:normAutofit/>
          </a:bodyPr>
          <a:lstStyle/>
          <a:p>
            <a:r>
              <a:rPr lang="el-G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Προέδρευσαν του Συνδέσμου: </a:t>
            </a:r>
          </a:p>
          <a:p>
            <a:pPr lvl="1">
              <a:buFont typeface="Wingdings" pitchFamily="2" charset="2"/>
              <a:buChar char="ü"/>
            </a:pPr>
            <a:r>
              <a:rPr lang="el-GR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Όθων</a:t>
            </a:r>
            <a:r>
              <a:rPr lang="el-G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Οικονομίδης</a:t>
            </a:r>
            <a:endParaRPr lang="en-US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lvl="1">
              <a:buFont typeface="Wingdings" pitchFamily="2" charset="2"/>
              <a:buChar char="ü"/>
            </a:pPr>
            <a:r>
              <a:rPr lang="el-G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Ευαγόρας Κωνσταντίνου</a:t>
            </a:r>
            <a:endParaRPr lang="en-US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lvl="1">
              <a:buFont typeface="Wingdings" pitchFamily="2" charset="2"/>
              <a:buChar char="ü"/>
            </a:pPr>
            <a:r>
              <a:rPr lang="el-G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Όμηρος </a:t>
            </a:r>
            <a:r>
              <a:rPr lang="el-GR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Ιορδάνους</a:t>
            </a:r>
            <a:endParaRPr lang="el-GR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l-G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Το σημερινό Διοικητικό Συμβούλιο απαρτίζουν:</a:t>
            </a:r>
          </a:p>
          <a:p>
            <a:pPr lvl="1">
              <a:buFont typeface="Wingdings" pitchFamily="2" charset="2"/>
              <a:buChar char="Ø"/>
            </a:pPr>
            <a:r>
              <a:rPr lang="el-G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Πρόεδρος: Πέτρος Ευλογημένος</a:t>
            </a:r>
          </a:p>
          <a:p>
            <a:pPr lvl="1">
              <a:buFont typeface="Wingdings" pitchFamily="2" charset="2"/>
              <a:buChar char="Ø"/>
            </a:pPr>
            <a:r>
              <a:rPr lang="el-G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Αντιπρόεδρος: Χάρης Ιωάννου</a:t>
            </a:r>
          </a:p>
          <a:p>
            <a:pPr lvl="1">
              <a:buFont typeface="Wingdings" pitchFamily="2" charset="2"/>
              <a:buChar char="Ø"/>
            </a:pPr>
            <a:r>
              <a:rPr lang="el-G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Γραμματέας: Γιάννης </a:t>
            </a:r>
            <a:r>
              <a:rPr lang="el-GR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Μαρκίδης</a:t>
            </a:r>
            <a:endParaRPr lang="el-GR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lvl="1">
              <a:buFont typeface="Wingdings" pitchFamily="2" charset="2"/>
              <a:buChar char="Ø"/>
            </a:pPr>
            <a:r>
              <a:rPr lang="el-G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Ταμίας: Μάριος Νεοφύτου</a:t>
            </a:r>
          </a:p>
          <a:p>
            <a:pPr lvl="1">
              <a:buFont typeface="Wingdings" pitchFamily="2" charset="2"/>
              <a:buChar char="Ø"/>
            </a:pPr>
            <a:r>
              <a:rPr lang="el-G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Εισπράκτορας: Αντωνάκης </a:t>
            </a:r>
            <a:r>
              <a:rPr lang="el-GR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Χριστοφή</a:t>
            </a:r>
            <a:endParaRPr lang="el-GR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lvl="1">
              <a:buFont typeface="Wingdings" pitchFamily="2" charset="2"/>
              <a:buChar char="Ø"/>
            </a:pPr>
            <a:r>
              <a:rPr lang="el-G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Μέλος: </a:t>
            </a:r>
            <a:r>
              <a:rPr lang="el-GR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Σωφρόνης</a:t>
            </a:r>
            <a:r>
              <a:rPr lang="el-G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l-GR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Ιορδάνους</a:t>
            </a:r>
            <a:endParaRPr lang="el-GR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lvl="1">
              <a:buFont typeface="Wingdings" pitchFamily="2" charset="2"/>
              <a:buChar char="Ø"/>
            </a:pPr>
            <a:r>
              <a:rPr lang="el-G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Μέλος: Δημήτρης Χριστοδούλου</a:t>
            </a:r>
          </a:p>
          <a:p>
            <a:r>
              <a:rPr lang="el-G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Σήμερα ο Σύνδεσμος απαριθμεί 276 ενεργά μέλη</a:t>
            </a:r>
            <a:endParaRPr lang="en-GB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buNone/>
            </a:pPr>
            <a:r>
              <a:rPr lang="en-GB" sz="800" b="1" dirty="0" smtClean="0">
                <a:solidFill>
                  <a:schemeClr val="tx1">
                    <a:lumMod val="6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--</a:t>
            </a:r>
            <a:endParaRPr lang="el-GR" sz="800" b="1" dirty="0" smtClean="0">
              <a:solidFill>
                <a:schemeClr val="tx1">
                  <a:lumMod val="6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Title 2"/>
          <p:cNvSpPr>
            <a:spLocks noGrp="1"/>
          </p:cNvSpPr>
          <p:nvPr>
            <p:ph type="title"/>
          </p:nvPr>
        </p:nvSpPr>
        <p:spPr>
          <a:xfrm>
            <a:off x="1979712" y="188640"/>
            <a:ext cx="5328592" cy="587060"/>
          </a:xfrm>
        </p:spPr>
        <p:txBody>
          <a:bodyPr>
            <a:normAutofit fontScale="90000"/>
          </a:bodyPr>
          <a:lstStyle/>
          <a:p>
            <a:pPr algn="ctr"/>
            <a:r>
              <a:rPr lang="el-GR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ΙΣΤΟΡΙΚΗ ΑΝΑΔΡΟΜΗ </a:t>
            </a:r>
            <a:endParaRPr lang="en-US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-1" y="0"/>
            <a:ext cx="2216671" cy="6926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6927329" y="0"/>
            <a:ext cx="2216671" cy="6926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med" advClick="0" advTm="12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200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2000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2000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2000"/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grpId="0" nodeType="click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2000"/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grpId="0" nodeType="click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2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 bldLvl="2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DSC_4972.JPG"/>
          <p:cNvPicPr>
            <a:picLocks noGrp="1" noChangeAspect="1"/>
          </p:cNvPicPr>
          <p:nvPr isPhoto="1"/>
        </p:nvPicPr>
        <p:blipFill>
          <a:blip r:embed="rId3" cstate="email">
            <a:lum/>
          </a:blip>
          <a:stretch>
            <a:fillRect/>
          </a:stretch>
        </p:blipFill>
        <p:spPr>
          <a:xfrm>
            <a:off x="0" y="357166"/>
            <a:ext cx="9144000" cy="60737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 advClick="0" advTm="3000">
    <p:wedge/>
  </p:transition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DSC_4979.JPG"/>
          <p:cNvPicPr>
            <a:picLocks noGrp="1" noChangeAspect="1"/>
          </p:cNvPicPr>
          <p:nvPr isPhoto="1"/>
        </p:nvPicPr>
        <p:blipFill>
          <a:blip r:embed="rId3" cstate="email">
            <a:lum/>
          </a:blip>
          <a:stretch>
            <a:fillRect/>
          </a:stretch>
        </p:blipFill>
        <p:spPr>
          <a:xfrm>
            <a:off x="0" y="392113"/>
            <a:ext cx="9144000" cy="60737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 advClick="0" advTm="3000">
    <p:strips/>
  </p:transition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DSC_4997.JPG"/>
          <p:cNvPicPr>
            <a:picLocks noGrp="1" noChangeAspect="1"/>
          </p:cNvPicPr>
          <p:nvPr isPhoto="1"/>
        </p:nvPicPr>
        <p:blipFill>
          <a:blip r:embed="rId3" cstate="email">
            <a:lum/>
          </a:blip>
          <a:stretch>
            <a:fillRect/>
          </a:stretch>
        </p:blipFill>
        <p:spPr>
          <a:xfrm>
            <a:off x="0" y="392113"/>
            <a:ext cx="9144000" cy="60737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 advClick="0" advTm="3000">
    <p:wheel spokes="1"/>
  </p:transition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ΑΙΜΟΔΟΣΙΑ.JPG"/>
          <p:cNvPicPr>
            <a:picLocks noGrp="1" noChangeAspect="1"/>
          </p:cNvPicPr>
          <p:nvPr isPhoto="1"/>
        </p:nvPicPr>
        <p:blipFill>
          <a:blip r:embed="rId3" cstate="email">
            <a:lum/>
          </a:blip>
          <a:stretch>
            <a:fillRect/>
          </a:stretch>
        </p:blipFill>
        <p:spPr>
          <a:xfrm>
            <a:off x="0" y="392113"/>
            <a:ext cx="9144000" cy="60737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 advClick="0" advTm="3000">
    <p:wheel spokes="8"/>
  </p:transition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57158" y="1000108"/>
            <a:ext cx="8572560" cy="6215106"/>
          </a:xfrm>
        </p:spPr>
        <p:txBody>
          <a:bodyPr>
            <a:normAutofit fontScale="92500" lnSpcReduction="10000"/>
          </a:bodyPr>
          <a:lstStyle/>
          <a:p>
            <a:pPr marL="0" lvl="0" indent="0">
              <a:buNone/>
            </a:pPr>
            <a:r>
              <a:rPr lang="el-GR" sz="3200" b="1" dirty="0" smtClean="0"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Προς την κοινωνία:</a:t>
            </a:r>
          </a:p>
          <a:p>
            <a:pPr lvl="0">
              <a:buNone/>
            </a:pPr>
            <a:endParaRPr lang="en-US" b="1" dirty="0" smtClean="0">
              <a:solidFill>
                <a:schemeClr val="accent3">
                  <a:lumMod val="40000"/>
                  <a:lumOff val="6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lvl="1"/>
            <a:r>
              <a:rPr lang="el-GR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Συνεισφορά στην ανοικοδόμηση της Φιγαλίας</a:t>
            </a:r>
            <a:endParaRPr lang="en-US" sz="28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lvl="1">
              <a:buNone/>
            </a:pPr>
            <a:endParaRPr lang="el-GR" sz="28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lvl="2">
              <a:buFont typeface="Wingdings" pitchFamily="2" charset="2"/>
              <a:buChar char="Ø"/>
            </a:pPr>
            <a:r>
              <a:rPr lang="el-GR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Στα πλαίσια της προσπάθειας της ΟΣΕΟΚ για βοήθεια στους πυρόπληκτους αδελφούς μας.</a:t>
            </a:r>
          </a:p>
          <a:p>
            <a:pPr lvl="1"/>
            <a:endParaRPr lang="el-GR" sz="2800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lvl="2">
              <a:buFont typeface="Wingdings" pitchFamily="2" charset="2"/>
              <a:buChar char="Ø"/>
            </a:pPr>
            <a:r>
              <a:rPr lang="el-GR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Ο Σύνδεσμός μας έχει συνεισφέρει τόσο οικονομικά όσο και ηθικά στις προσπάθειες για ανακούφιση των πληγέντων από τις πυρκαγιές στην  Ελλάδα.</a:t>
            </a:r>
          </a:p>
          <a:p>
            <a:pPr lvl="2">
              <a:buFont typeface="Wingdings" pitchFamily="2" charset="2"/>
              <a:buChar char="Ø"/>
            </a:pPr>
            <a:endParaRPr lang="el-GR" sz="25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lvl="2">
              <a:buFont typeface="Wingdings" pitchFamily="2" charset="2"/>
              <a:buChar char="Ø"/>
            </a:pPr>
            <a:r>
              <a:rPr lang="el-GR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Ο πρόεδρος και μέλη του Συνδέσμου μας ήταν παρόντες στην τελετή παράδοσης των έργων. </a:t>
            </a:r>
          </a:p>
          <a:p>
            <a:pPr lvl="2">
              <a:buNone/>
            </a:pPr>
            <a:r>
              <a:rPr lang="el-GR" sz="2800" b="1" dirty="0" smtClean="0">
                <a:solidFill>
                  <a:schemeClr val="tx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----</a:t>
            </a:r>
            <a:endParaRPr lang="en-US" sz="2800" b="1" dirty="0">
              <a:solidFill>
                <a:schemeClr val="tx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Title 2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847708"/>
          </a:xfrm>
        </p:spPr>
        <p:txBody>
          <a:bodyPr>
            <a:normAutofit/>
          </a:bodyPr>
          <a:lstStyle/>
          <a:p>
            <a:pPr algn="ctr"/>
            <a:r>
              <a:rPr lang="el-GR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ΔΡΑΣΗ </a:t>
            </a:r>
            <a:r>
              <a:rPr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l-GR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ΚΑΙ </a:t>
            </a:r>
            <a:r>
              <a:rPr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l-GR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ΠΡΟΣΦΟΡΑ</a:t>
            </a:r>
            <a:endPara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-1" y="0"/>
            <a:ext cx="2216671" cy="6926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6927329" y="0"/>
            <a:ext cx="2216671" cy="6926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med" advClick="0" advTm="12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8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30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00016.JPG"/>
          <p:cNvPicPr>
            <a:picLocks noGrp="1" noChangeAspect="1"/>
          </p:cNvPicPr>
          <p:nvPr isPhoto="1"/>
        </p:nvPicPr>
        <p:blipFill>
          <a:blip r:embed="rId3" cstate="email">
            <a:lum/>
          </a:blip>
          <a:stretch>
            <a:fillRect/>
          </a:stretch>
        </p:blipFill>
        <p:spPr>
          <a:xfrm>
            <a:off x="0" y="339725"/>
            <a:ext cx="9144000" cy="617696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med" advClick="0" advTm="2000">
    <p:fade/>
  </p:transition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00017.JPG"/>
          <p:cNvPicPr>
            <a:picLocks noGrp="1" noChangeAspect="1"/>
          </p:cNvPicPr>
          <p:nvPr isPhoto="1"/>
        </p:nvPicPr>
        <p:blipFill>
          <a:blip r:embed="rId3" cstate="email">
            <a:lum/>
          </a:blip>
          <a:stretch>
            <a:fillRect/>
          </a:stretch>
        </p:blipFill>
        <p:spPr>
          <a:xfrm>
            <a:off x="0" y="339725"/>
            <a:ext cx="9144000" cy="617696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med" advClick="0" advTm="2000">
    <p:pull dir="ld"/>
  </p:transition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9FIGALEIA .JPG"/>
          <p:cNvPicPr>
            <a:picLocks noGrp="1" noChangeAspect="1"/>
          </p:cNvPicPr>
          <p:nvPr isPhoto="1"/>
        </p:nvPicPr>
        <p:blipFill>
          <a:blip r:embed="rId3" cstate="email">
            <a:lum/>
          </a:blip>
          <a:stretch>
            <a:fillRect/>
          </a:stretch>
        </p:blipFill>
        <p:spPr>
          <a:xfrm>
            <a:off x="0" y="339725"/>
            <a:ext cx="9144000" cy="617696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med" advClick="0" advTm="2000">
    <p:split orient="vert"/>
  </p:transition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00036.JPG"/>
          <p:cNvPicPr>
            <a:picLocks noGrp="1" noChangeAspect="1"/>
          </p:cNvPicPr>
          <p:nvPr isPhoto="1"/>
        </p:nvPicPr>
        <p:blipFill>
          <a:blip r:embed="rId3" cstate="email">
            <a:lum/>
          </a:blip>
          <a:stretch>
            <a:fillRect/>
          </a:stretch>
        </p:blipFill>
        <p:spPr>
          <a:xfrm>
            <a:off x="0" y="339725"/>
            <a:ext cx="9144000" cy="617696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med" advClick="0" advTm="2000">
    <p:zoom/>
  </p:transition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00040.JPG"/>
          <p:cNvPicPr>
            <a:picLocks noGrp="1" noChangeAspect="1"/>
          </p:cNvPicPr>
          <p:nvPr isPhoto="1"/>
        </p:nvPicPr>
        <p:blipFill>
          <a:blip r:embed="rId3" cstate="email">
            <a:lum/>
          </a:blip>
          <a:stretch>
            <a:fillRect/>
          </a:stretch>
        </p:blipFill>
        <p:spPr>
          <a:xfrm>
            <a:off x="0" y="339725"/>
            <a:ext cx="9144000" cy="617696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med" advClick="0" advTm="2000">
    <p:dissolv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95536" y="1268760"/>
            <a:ext cx="8572560" cy="5857892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l-GR" sz="3200" dirty="0" smtClean="0"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Οι κυριότεροι σκοποί του Συνδέσμου είναι:</a:t>
            </a:r>
            <a:endParaRPr lang="en-US" sz="3200" dirty="0" smtClean="0">
              <a:solidFill>
                <a:schemeClr val="accent3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lvl="0"/>
            <a:r>
              <a:rPr lang="el-GR" dirty="0" smtClean="0"/>
              <a:t>Η βελτίωση του επαγγελματικού επιπέδου των μελών του.</a:t>
            </a:r>
            <a:endParaRPr lang="en-US" dirty="0" smtClean="0"/>
          </a:p>
          <a:p>
            <a:pPr lvl="0"/>
            <a:r>
              <a:rPr lang="el-GR" dirty="0" smtClean="0"/>
              <a:t>Η ανάπτυξη πνεύματος αλληλεγγύης και συνεργασίας.</a:t>
            </a:r>
            <a:endParaRPr lang="en-US" dirty="0" smtClean="0"/>
          </a:p>
          <a:p>
            <a:pPr lvl="0"/>
            <a:r>
              <a:rPr lang="el-GR" dirty="0" smtClean="0"/>
              <a:t>Η προάσπιση των κοινών συμφερόντων των μελών.</a:t>
            </a:r>
            <a:endParaRPr lang="en-US" dirty="0" smtClean="0"/>
          </a:p>
          <a:p>
            <a:pPr lvl="0"/>
            <a:r>
              <a:rPr lang="el-GR" dirty="0" smtClean="0"/>
              <a:t>Η προαγωγή των συμφερόντων του επαγγέλματος.</a:t>
            </a:r>
            <a:endParaRPr lang="en-US" dirty="0" smtClean="0"/>
          </a:p>
          <a:p>
            <a:pPr lvl="0"/>
            <a:r>
              <a:rPr lang="el-GR" dirty="0" smtClean="0"/>
              <a:t>Η επαγγελματική, κοινωνική, πολιτιστική και μορφωτική πρόοδος των μελών.</a:t>
            </a:r>
            <a:endParaRPr lang="en-US" dirty="0" smtClean="0"/>
          </a:p>
          <a:p>
            <a:pPr lvl="0"/>
            <a:r>
              <a:rPr lang="el-GR" dirty="0" smtClean="0"/>
              <a:t>Η διεξαγωγή σεμιναρίων, διαλέξεων και άλλων παρόμοιων εκδηλώσεων. </a:t>
            </a:r>
            <a:endParaRPr lang="en-US" dirty="0" smtClean="0"/>
          </a:p>
          <a:p>
            <a:pPr lvl="0"/>
            <a:r>
              <a:rPr lang="el-GR" dirty="0" smtClean="0"/>
              <a:t>Η συνεργασία με όλους τους Επαρχιακούς Συνδέσμους Εργοληπτών .</a:t>
            </a:r>
            <a:endParaRPr lang="en-GB" dirty="0" smtClean="0"/>
          </a:p>
          <a:p>
            <a:pPr lvl="0">
              <a:buNone/>
            </a:pPr>
            <a:r>
              <a:rPr lang="en-GB" sz="800" dirty="0" smtClean="0">
                <a:solidFill>
                  <a:schemeClr val="tx1">
                    <a:lumMod val="65000"/>
                  </a:schemeClr>
                </a:solidFill>
              </a:rPr>
              <a:t>--</a:t>
            </a:r>
            <a:endParaRPr lang="en-US" sz="800" dirty="0" smtClean="0">
              <a:solidFill>
                <a:schemeClr val="tx1">
                  <a:lumMod val="65000"/>
                </a:schemeClr>
              </a:solidFill>
            </a:endParaRPr>
          </a:p>
          <a:p>
            <a:endParaRPr lang="el-GR" dirty="0" smtClean="0"/>
          </a:p>
          <a:p>
            <a:pPr>
              <a:buNone/>
            </a:pP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215752"/>
          </a:xfrm>
        </p:spPr>
        <p:txBody>
          <a:bodyPr>
            <a:normAutofit/>
          </a:bodyPr>
          <a:lstStyle/>
          <a:p>
            <a:pPr algn="ctr"/>
            <a:r>
              <a:rPr lang="el-GR" sz="3600" b="1" dirty="0" smtClean="0"/>
              <a:t>ΣΚΟΠΟΙ </a:t>
            </a:r>
            <a:br>
              <a:rPr lang="el-GR" sz="3600" b="1" dirty="0" smtClean="0"/>
            </a:br>
            <a:r>
              <a:rPr sz="3600" b="1" dirty="0" smtClean="0"/>
              <a:t> </a:t>
            </a:r>
            <a:r>
              <a:rPr lang="el-GR" sz="3600" b="1" dirty="0" smtClean="0"/>
              <a:t>ΤΟΥ</a:t>
            </a:r>
            <a:r>
              <a:rPr sz="3600" b="1" dirty="0" smtClean="0"/>
              <a:t> </a:t>
            </a:r>
            <a:r>
              <a:rPr lang="el-GR" sz="3600" b="1" dirty="0" smtClean="0"/>
              <a:t> ΣΥΝΔΕΣΜΟΥ</a:t>
            </a:r>
            <a:endParaRPr lang="en-US" sz="3600" b="1" dirty="0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-1" y="0"/>
            <a:ext cx="2216671" cy="6926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6927329" y="0"/>
            <a:ext cx="2216671" cy="6926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med" advClick="0" advTm="12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200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1"/>
          <p:cNvSpPr txBox="1">
            <a:spLocks/>
          </p:cNvSpPr>
          <p:nvPr/>
        </p:nvSpPr>
        <p:spPr>
          <a:xfrm>
            <a:off x="357158" y="1000108"/>
            <a:ext cx="8572560" cy="5857892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ct val="85000"/>
              <a:buFont typeface="Wingdings 2"/>
              <a:buNone/>
              <a:tabLst/>
              <a:defRPr/>
            </a:pPr>
            <a:r>
              <a:rPr kumimoji="0" lang="el-GR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Φιλοξενία Πανευρωπαϊκού</a:t>
            </a:r>
            <a:r>
              <a:rPr kumimoji="0" lang="el-GR" sz="3200" b="1" i="0" u="none" strike="noStrike" kern="1200" cap="none" spc="0" normalizeH="0" noProof="0" dirty="0" smtClean="0">
                <a:ln>
                  <a:noFill/>
                </a:ln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 Συνεδρίου  </a:t>
            </a:r>
            <a:r>
              <a:rPr lang="en-US" sz="3200" b="1" dirty="0" smtClean="0"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FIEC</a:t>
            </a:r>
            <a:r>
              <a:rPr kumimoji="0" lang="el-GR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:</a:t>
            </a: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ct val="85000"/>
              <a:buFont typeface="Wingdings 2"/>
              <a:buNone/>
              <a:tabLst/>
              <a:defRPr/>
            </a:pPr>
            <a:endParaRPr kumimoji="0" lang="en-US" sz="800" b="1" i="0" u="none" strike="noStrike" kern="1200" cap="none" spc="0" normalizeH="0" baseline="0" noProof="0" dirty="0" smtClean="0">
              <a:ln>
                <a:noFill/>
              </a:ln>
              <a:solidFill>
                <a:schemeClr val="accent3">
                  <a:lumMod val="40000"/>
                  <a:lumOff val="6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  <a:p>
            <a:pPr marL="640080" marR="0" lvl="1" indent="-27432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2">
                  <a:shade val="75000"/>
                </a:schemeClr>
              </a:buClr>
              <a:buSzPct val="85000"/>
              <a:buFont typeface="Wingdings 2"/>
              <a:buChar char=""/>
              <a:tabLst/>
              <a:defRPr/>
            </a:pPr>
            <a:r>
              <a:rPr kumimoji="0" lang="el-GR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Στις 27- 29 Μαΐου του</a:t>
            </a:r>
            <a:r>
              <a:rPr kumimoji="0" lang="el-GR" sz="2800" b="1" i="0" u="none" strike="noStrike" kern="1200" cap="none" spc="0" normalizeH="0" noProof="0" dirty="0" smtClean="0">
                <a:ln>
                  <a:noFill/>
                </a:ln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l-GR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2010 η ΟΣΕΟΚ φιλοξένησε στην Κύπρο το 8</a:t>
            </a:r>
            <a:r>
              <a:rPr kumimoji="0" lang="el-GR" sz="2800" b="1" i="0" u="none" strike="noStrike" kern="1200" cap="none" spc="0" normalizeH="0" baseline="30000" noProof="0" dirty="0" smtClean="0">
                <a:ln>
                  <a:noFill/>
                </a:ln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ο</a:t>
            </a:r>
            <a:r>
              <a:rPr kumimoji="0" lang="el-GR" sz="2800" b="1" i="0" u="none" strike="noStrike" kern="1200" cap="none" spc="0" normalizeH="0" noProof="0" dirty="0" smtClean="0">
                <a:ln>
                  <a:noFill/>
                </a:ln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  Πανευρωπαϊκό  Συνέδριο της </a:t>
            </a:r>
            <a:r>
              <a:rPr kumimoji="0" lang="en-US" sz="2800" b="1" i="0" u="none" strike="noStrike" kern="1200" cap="none" spc="0" normalizeH="0" noProof="0" dirty="0" smtClean="0">
                <a:ln>
                  <a:noFill/>
                </a:ln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FIEC.</a:t>
            </a:r>
          </a:p>
          <a:p>
            <a:pPr marL="640080" marR="0" lvl="1" indent="-27432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2">
                  <a:shade val="75000"/>
                </a:schemeClr>
              </a:buClr>
              <a:buSzPct val="85000"/>
              <a:buFont typeface="Wingdings 2"/>
              <a:buChar char=""/>
              <a:tabLst/>
              <a:defRPr/>
            </a:pPr>
            <a:endParaRPr lang="en-US" sz="2800" b="1" baseline="0" dirty="0" smtClean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640080" marR="0" lvl="1" indent="-27432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2">
                  <a:shade val="75000"/>
                </a:schemeClr>
              </a:buClr>
              <a:buSzPct val="85000"/>
              <a:buFont typeface="Wingdings 2"/>
              <a:buChar char=""/>
              <a:tabLst/>
              <a:defRPr/>
            </a:pPr>
            <a:endParaRPr kumimoji="0" lang="en-US" sz="2800" b="1" i="0" u="none" strike="noStrike" kern="1200" cap="none" spc="0" normalizeH="0" noProof="0" dirty="0" smtClean="0">
              <a:ln>
                <a:noFill/>
              </a:ln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  <a:p>
            <a:pPr marL="640080" marR="0" lvl="1" indent="-27432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2">
                  <a:shade val="75000"/>
                </a:schemeClr>
              </a:buClr>
              <a:buSzPct val="85000"/>
              <a:buFont typeface="Wingdings 2"/>
              <a:buChar char=""/>
              <a:tabLst/>
              <a:defRPr/>
            </a:pPr>
            <a:endParaRPr lang="en-US" sz="2800" b="1" baseline="0" dirty="0" smtClean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640080" marR="0" lvl="1" indent="-27432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2">
                  <a:shade val="75000"/>
                </a:schemeClr>
              </a:buClr>
              <a:buSzPct val="85000"/>
              <a:buFont typeface="Wingdings 2"/>
              <a:buChar char=""/>
              <a:tabLst/>
              <a:defRPr/>
            </a:pPr>
            <a:r>
              <a:rPr lang="el-GR" sz="28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Το  συνέδριο επικεντρώθηκε στα ζητήματα:</a:t>
            </a:r>
          </a:p>
          <a:p>
            <a:pPr marL="1097280" lvl="2" indent="-274320">
              <a:spcBef>
                <a:spcPts val="300"/>
              </a:spcBef>
              <a:buClr>
                <a:schemeClr val="accent2">
                  <a:shade val="75000"/>
                </a:schemeClr>
              </a:buClr>
              <a:buSzPct val="85000"/>
              <a:buFont typeface="Wingdings" pitchFamily="2" charset="2"/>
              <a:buChar char="Ø"/>
              <a:defRPr/>
            </a:pPr>
            <a:r>
              <a:rPr lang="el-GR" sz="28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Της αειφόρου ανάπτυξης</a:t>
            </a:r>
          </a:p>
          <a:p>
            <a:pPr marL="1097280" lvl="2" indent="-274320">
              <a:spcBef>
                <a:spcPts val="300"/>
              </a:spcBef>
              <a:buClr>
                <a:schemeClr val="accent2">
                  <a:shade val="75000"/>
                </a:schemeClr>
              </a:buClr>
              <a:buSzPct val="85000"/>
              <a:buFont typeface="Wingdings" pitchFamily="2" charset="2"/>
              <a:buChar char="Ø"/>
              <a:defRPr/>
            </a:pPr>
            <a:r>
              <a:rPr lang="el-GR" sz="28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Της διαχείρισης του νερού</a:t>
            </a:r>
          </a:p>
          <a:p>
            <a:pPr marL="1097280" lvl="2" indent="-274320">
              <a:spcBef>
                <a:spcPts val="300"/>
              </a:spcBef>
              <a:buClr>
                <a:schemeClr val="accent2">
                  <a:shade val="75000"/>
                </a:schemeClr>
              </a:buClr>
              <a:buSzPct val="85000"/>
              <a:buFont typeface="Wingdings" pitchFamily="2" charset="2"/>
              <a:buChar char="Ø"/>
              <a:defRPr/>
            </a:pPr>
            <a:r>
              <a:rPr lang="el-GR" sz="28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Τις κλιματικές αλλαγές στον πλανήτη μας.</a:t>
            </a:r>
          </a:p>
          <a:p>
            <a:pPr marL="640080" marR="0" lvl="1" indent="-27432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2">
                  <a:shade val="75000"/>
                </a:schemeClr>
              </a:buClr>
              <a:buSzPct val="85000"/>
              <a:buFont typeface="Wingdings 2"/>
              <a:buChar char=""/>
              <a:tabLst/>
              <a:defRPr/>
            </a:pPr>
            <a:endParaRPr kumimoji="0" lang="en-US" sz="2800" b="1" i="0" u="none" strike="noStrike" kern="1200" cap="none" spc="0" normalizeH="0" baseline="0" noProof="0" dirty="0" smtClean="0">
              <a:ln>
                <a:noFill/>
              </a:ln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ct val="85000"/>
              <a:buFont typeface="Wingdings 2"/>
              <a:buNone/>
              <a:tabLst/>
              <a:defRPr/>
            </a:pPr>
            <a:endParaRPr kumimoji="0" lang="en-US" sz="26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Title 2"/>
          <p:cNvSpPr txBox="1">
            <a:spLocks/>
          </p:cNvSpPr>
          <p:nvPr/>
        </p:nvSpPr>
        <p:spPr>
          <a:xfrm>
            <a:off x="467544" y="260648"/>
            <a:ext cx="8229600" cy="847708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3200" b="1" i="0" u="none" strike="noStrike" kern="1200" cap="none" spc="-100" normalizeH="0" baseline="0" noProof="0" dirty="0" smtClean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ΔΡΑΣΗ </a:t>
            </a:r>
            <a:r>
              <a:rPr kumimoji="0" lang="en-US" sz="3200" b="1" i="0" u="none" strike="noStrike" kern="1200" cap="none" spc="-100" normalizeH="0" baseline="0" noProof="0" dirty="0" smtClean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el-GR" sz="3200" b="1" i="0" u="none" strike="noStrike" kern="1200" cap="none" spc="-100" normalizeH="0" baseline="0" noProof="0" dirty="0" smtClean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ΚΑΙ </a:t>
            </a:r>
            <a:r>
              <a:rPr kumimoji="0" lang="en-US" sz="3200" b="1" i="0" u="none" strike="noStrike" kern="1200" cap="none" spc="-100" normalizeH="0" baseline="0" noProof="0" dirty="0" smtClean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el-GR" sz="3200" b="1" i="0" u="none" strike="noStrike" kern="1200" cap="none" spc="-100" normalizeH="0" baseline="0" noProof="0" dirty="0" smtClean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ΠΡΟΣΦΟΡΑ</a:t>
            </a:r>
            <a:endParaRPr kumimoji="0" lang="en-US" sz="3200" b="1" i="0" u="none" strike="noStrike" kern="1200" cap="none" spc="-100" normalizeH="0" baseline="0" noProof="0" dirty="0">
              <a:ln w="3200">
                <a:solidFill>
                  <a:schemeClr val="bg2">
                    <a:shade val="75000"/>
                    <a:alpha val="25000"/>
                  </a:schemeClr>
                </a:solidFill>
                <a:prstDash val="solid"/>
                <a:round/>
              </a:ln>
              <a:solidFill>
                <a:srgbClr val="F9F9F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-1" y="0"/>
            <a:ext cx="2216671" cy="6926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6927329" y="0"/>
            <a:ext cx="2216671" cy="6926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6082" name="Picture 2" descr="http://www.fiec.org/Objects/1/Images/tf_visu_en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3707904" y="3060376"/>
            <a:ext cx="4301109" cy="1376736"/>
          </a:xfrm>
          <a:prstGeom prst="rect">
            <a:avLst/>
          </a:prstGeom>
          <a:noFill/>
        </p:spPr>
      </p:pic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advClick="0" advTm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000"/>
                            </p:stCondLst>
                            <p:childTnLst>
                              <p:par>
                                <p:cTn id="13" presetID="55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460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460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460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7000"/>
                            </p:stCondLst>
                            <p:childTnLst>
                              <p:par>
                                <p:cTn id="19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9000"/>
                            </p:stCondLst>
                            <p:childTnLst>
                              <p:par>
                                <p:cTn id="23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1000"/>
                            </p:stCondLst>
                            <p:childTnLst>
                              <p:par>
                                <p:cTn id="27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3000"/>
                            </p:stCondLst>
                            <p:childTnLst>
                              <p:par>
                                <p:cTn id="31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ND_6954.JPG"/>
          <p:cNvPicPr>
            <a:picLocks noGrp="1" noChangeAspect="1"/>
          </p:cNvPicPr>
          <p:nvPr isPhoto="1"/>
        </p:nvPicPr>
        <p:blipFill>
          <a:blip r:embed="rId3" cstate="email">
            <a:lum/>
          </a:blip>
          <a:stretch>
            <a:fillRect/>
          </a:stretch>
        </p:blipFill>
        <p:spPr>
          <a:xfrm>
            <a:off x="0" y="385763"/>
            <a:ext cx="9144000" cy="608488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 advClick="0" advTm="2000">
    <p:strips dir="ru"/>
  </p:transition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ND_6968.JPG"/>
          <p:cNvPicPr>
            <a:picLocks noGrp="1" noChangeAspect="1"/>
          </p:cNvPicPr>
          <p:nvPr isPhoto="1"/>
        </p:nvPicPr>
        <p:blipFill>
          <a:blip r:embed="rId3" cstate="email">
            <a:lum/>
          </a:blip>
          <a:stretch>
            <a:fillRect/>
          </a:stretch>
        </p:blipFill>
        <p:spPr>
          <a:xfrm>
            <a:off x="0" y="385763"/>
            <a:ext cx="9144000" cy="608488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 advClick="0" advTm="2000">
    <p:strips dir="ld"/>
  </p:transition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ND_7006.JPG"/>
          <p:cNvPicPr>
            <a:picLocks noGrp="1" noChangeAspect="1"/>
          </p:cNvPicPr>
          <p:nvPr isPhoto="1"/>
        </p:nvPicPr>
        <p:blipFill>
          <a:blip r:embed="rId3" cstate="email">
            <a:lum/>
          </a:blip>
          <a:stretch>
            <a:fillRect/>
          </a:stretch>
        </p:blipFill>
        <p:spPr>
          <a:xfrm>
            <a:off x="0" y="385763"/>
            <a:ext cx="9144000" cy="608488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 advClick="0" advTm="2000">
    <p:dissolve/>
  </p:transition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DSC_0989.JPG"/>
          <p:cNvPicPr>
            <a:picLocks noGrp="1" noChangeAspect="1"/>
          </p:cNvPicPr>
          <p:nvPr isPhoto="1"/>
        </p:nvPicPr>
        <p:blipFill>
          <a:blip r:embed="rId3" cstate="email">
            <a:lum/>
          </a:blip>
          <a:stretch>
            <a:fillRect/>
          </a:stretch>
        </p:blipFill>
        <p:spPr>
          <a:xfrm>
            <a:off x="0" y="392113"/>
            <a:ext cx="9144000" cy="6073775"/>
          </a:xfrm>
          <a:prstGeom prst="rect">
            <a:avLst/>
          </a:prstGeom>
          <a:noFill/>
          <a:ln>
            <a:noFill/>
          </a:ln>
        </p:spPr>
      </p:pic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 advClick="0" advTm="2000">
    <p:plus/>
  </p:transition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DSC_1163.JPG"/>
          <p:cNvPicPr>
            <a:picLocks noGrp="1" noChangeAspect="1"/>
          </p:cNvPicPr>
          <p:nvPr isPhoto="1"/>
        </p:nvPicPr>
        <p:blipFill>
          <a:blip r:embed="rId3" cstate="email">
            <a:lum/>
          </a:blip>
          <a:stretch>
            <a:fillRect/>
          </a:stretch>
        </p:blipFill>
        <p:spPr>
          <a:xfrm>
            <a:off x="0" y="392113"/>
            <a:ext cx="9144000" cy="6073775"/>
          </a:xfrm>
          <a:prstGeom prst="rect">
            <a:avLst/>
          </a:prstGeom>
          <a:noFill/>
          <a:ln>
            <a:noFill/>
          </a:ln>
        </p:spPr>
      </p:pic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 advClick="0" advTm="2000">
    <p:wheel spokes="3"/>
  </p:transition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DSC_1249.JPG"/>
          <p:cNvPicPr>
            <a:picLocks noGrp="1" noChangeAspect="1"/>
          </p:cNvPicPr>
          <p:nvPr isPhoto="1"/>
        </p:nvPicPr>
        <p:blipFill>
          <a:blip r:embed="rId3" cstate="email">
            <a:lum/>
          </a:blip>
          <a:stretch>
            <a:fillRect/>
          </a:stretch>
        </p:blipFill>
        <p:spPr>
          <a:xfrm>
            <a:off x="0" y="392113"/>
            <a:ext cx="9144000" cy="60737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 advClick="0" advTm="2000">
    <p:split orient="vert" dir="in"/>
  </p:transition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251520" y="1772816"/>
            <a:ext cx="8572560" cy="5085184"/>
          </a:xfrm>
        </p:spPr>
        <p:txBody>
          <a:bodyPr>
            <a:normAutofit/>
          </a:bodyPr>
          <a:lstStyle/>
          <a:p>
            <a:r>
              <a:rPr lang="el-G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Οι πρώτες συνεδριάσεις  της Ένωσης Εργολάβων Οικοδομών Λεμεσού γίνονται στα οικήματα των Ανεξαρτήτων Συντεχνιών και στο Οίκημα </a:t>
            </a:r>
            <a:r>
              <a:rPr lang="el-GR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Πατίκκη</a:t>
            </a:r>
            <a:endParaRPr lang="el-GR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buNone/>
            </a:pPr>
            <a:endParaRPr lang="el-GR" sz="9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l-GR" sz="3200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Στις 17 Φεβρουαρίου 1962 γίνεται η πρώτη συνεδρίαση στο οίκημα που ενοικιάσθηκε από την ένωση στην οδό Ηπείρου αρ.13 με ενοίκιο £10 μηνιαίως.</a:t>
            </a:r>
          </a:p>
          <a:p>
            <a:pPr>
              <a:buNone/>
            </a:pPr>
            <a:endParaRPr lang="el-GR" sz="900" b="1" dirty="0" smtClean="0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l-G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Τα πρώτα έπιπλα και ο εξοπλισμός των γραφείων αποτελούσαν δωρεές από διάφορες εταιρείες.</a:t>
            </a:r>
          </a:p>
          <a:p>
            <a:pPr>
              <a:buNone/>
            </a:pPr>
            <a:r>
              <a:rPr lang="el-GR" b="1" dirty="0" smtClean="0">
                <a:solidFill>
                  <a:schemeClr val="tx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---</a:t>
            </a:r>
          </a:p>
          <a:p>
            <a:pPr>
              <a:buNone/>
            </a:pP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Title 2"/>
          <p:cNvSpPr>
            <a:spLocks noGrp="1"/>
          </p:cNvSpPr>
          <p:nvPr>
            <p:ph type="title"/>
          </p:nvPr>
        </p:nvSpPr>
        <p:spPr>
          <a:xfrm>
            <a:off x="539552" y="188640"/>
            <a:ext cx="7992888" cy="1632244"/>
          </a:xfrm>
        </p:spPr>
        <p:txBody>
          <a:bodyPr>
            <a:noAutofit/>
          </a:bodyPr>
          <a:lstStyle/>
          <a:p>
            <a:pPr algn="ctr"/>
            <a:r>
              <a:rPr lang="el-GR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ΠΟΡΕΙΑ </a:t>
            </a:r>
            <a:r>
              <a:rPr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GB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5</a:t>
            </a:r>
            <a:r>
              <a:rPr lang="el-GR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0</a:t>
            </a:r>
            <a:r>
              <a:rPr lang="el-GR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l-GR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ΧΡΟΝΩΝ </a:t>
            </a:r>
            <a:r>
              <a:rPr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l-GR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l-GR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l-GR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ΠΡΟΣ </a:t>
            </a:r>
            <a:r>
              <a:rPr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</a:t>
            </a:r>
            <a:r>
              <a:rPr lang="el-GR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ΤΗΝ ΑΠΟΚΤΗΣΗ</a:t>
            </a:r>
            <a:br>
              <a:rPr lang="el-GR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l-GR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l-GR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ΙΔΙΟΚΤΗΤΟΥ </a:t>
            </a:r>
            <a:r>
              <a:rPr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l-GR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ΟΙΚΗΜΑΤΟΣ</a:t>
            </a:r>
            <a:endParaRPr lang="en-US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7143747" y="0"/>
            <a:ext cx="2000253" cy="7048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0" y="0"/>
            <a:ext cx="2000253" cy="7048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med" advClick="0" advTm="12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8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40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 advAuto="2000"/>
    </p:bld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23528" y="2204864"/>
            <a:ext cx="8572560" cy="4653136"/>
          </a:xfrm>
        </p:spPr>
        <p:txBody>
          <a:bodyPr>
            <a:normAutofit/>
          </a:bodyPr>
          <a:lstStyle/>
          <a:p>
            <a:r>
              <a:rPr lang="el-G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Αργότερα τα γραφεία του συνδέσμου μεταφέρθηκαν στο Διδασκαλικό Μέγαρο στη γωνία  </a:t>
            </a:r>
            <a:r>
              <a:rPr lang="el-GR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Γλάδστωνος</a:t>
            </a:r>
            <a:r>
              <a:rPr lang="el-G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και Μεσολογγίου, όπου και στεγάζονταν μέχρι πρόσφατα.</a:t>
            </a:r>
          </a:p>
          <a:p>
            <a:endParaRPr lang="el-GR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buNone/>
            </a:pPr>
            <a:endParaRPr lang="el-GR" sz="9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l-G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Η απόκτηση ιδιόκτητου οικήματος υπήρξε μια από τις βασικές προτεραιότητες αλλά και όραμα των μελών μας για πολλά χρόνια.</a:t>
            </a:r>
          </a:p>
          <a:p>
            <a:pPr>
              <a:buNone/>
            </a:pPr>
            <a:endParaRPr lang="el-GR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buNone/>
            </a:pPr>
            <a:r>
              <a:rPr lang="el-GR" b="1" dirty="0" smtClean="0">
                <a:solidFill>
                  <a:schemeClr val="tx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-----</a:t>
            </a:r>
          </a:p>
          <a:p>
            <a:endParaRPr lang="el-GR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buNone/>
            </a:pP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0" y="0"/>
            <a:ext cx="2170105" cy="7647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6973894" y="0"/>
            <a:ext cx="2170106" cy="7647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Title 2"/>
          <p:cNvSpPr>
            <a:spLocks noGrp="1"/>
          </p:cNvSpPr>
          <p:nvPr>
            <p:ph type="title"/>
          </p:nvPr>
        </p:nvSpPr>
        <p:spPr>
          <a:xfrm>
            <a:off x="539552" y="188640"/>
            <a:ext cx="7992888" cy="1632244"/>
          </a:xfrm>
        </p:spPr>
        <p:txBody>
          <a:bodyPr>
            <a:noAutofit/>
          </a:bodyPr>
          <a:lstStyle/>
          <a:p>
            <a:pPr algn="ctr"/>
            <a:r>
              <a:rPr lang="el-GR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ΠΟΡΕΙΑ </a:t>
            </a:r>
            <a:r>
              <a:rPr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GB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5</a:t>
            </a:r>
            <a:r>
              <a:rPr lang="el-GR" sz="3600" b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0</a:t>
            </a:r>
            <a:r>
              <a:rPr lang="el-GR" sz="3600" b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l-GR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ΧΡΟΝΩΝ </a:t>
            </a:r>
            <a:r>
              <a:rPr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l-GR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l-GR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l-GR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ΠΡΟΣ </a:t>
            </a:r>
            <a:r>
              <a:rPr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</a:t>
            </a:r>
            <a:r>
              <a:rPr lang="el-GR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ΤΗΝ ΑΠΟΚΤΗΣΗ</a:t>
            </a:r>
            <a:br>
              <a:rPr lang="el-GR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l-GR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l-GR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ΙΔΙΟΚΤΗΤΟΥ </a:t>
            </a:r>
            <a:r>
              <a:rPr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l-GR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ΟΙΚΗΜΑΤΟΣ</a:t>
            </a:r>
            <a:endParaRPr lang="en-US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med" advClick="0" advTm="12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7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 advAuto="2000"/>
    </p:bld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0" y="0"/>
            <a:ext cx="2170106" cy="7647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1745" name="Rectangle 1"/>
          <p:cNvSpPr>
            <a:spLocks noChangeArrowheads="1"/>
          </p:cNvSpPr>
          <p:nvPr/>
        </p:nvSpPr>
        <p:spPr bwMode="auto">
          <a:xfrm>
            <a:off x="214282" y="1775816"/>
            <a:ext cx="8643998" cy="5355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el-GR" sz="2400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ΑΓΟΡΑ ΟΙΚΟΠΕΔΟΥ   2004-2005 </a:t>
            </a:r>
          </a:p>
          <a:p>
            <a:endParaRPr lang="el-GR" sz="1000" b="1" dirty="0" smtClean="0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buFont typeface="Arial" pitchFamily="34" charset="0"/>
              <a:buChar char="•"/>
            </a:pPr>
            <a:r>
              <a:rPr lang="el-GR" sz="2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Για αρκετό καιρό γίνονταν  προσπάθειες για εξεύρεση κατάλληλου  χώρου για την ανέγερση ιδιόκτητου οικήματος για στέγαση του Συνδέσμου.  </a:t>
            </a:r>
          </a:p>
          <a:p>
            <a:pPr>
              <a:buFont typeface="Arial" pitchFamily="34" charset="0"/>
              <a:buChar char="•"/>
            </a:pPr>
            <a:r>
              <a:rPr lang="el-GR" sz="2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Τελικά βρέθηκε οικόπεδο για την ανέγερση στη βόρειο παράλληλο οδό του αυτοκινητόδρομου, στην περιοχή Αγίας Φύλας.</a:t>
            </a:r>
          </a:p>
          <a:p>
            <a:pPr>
              <a:buFont typeface="Arial" pitchFamily="34" charset="0"/>
              <a:buChar char="•"/>
            </a:pPr>
            <a:r>
              <a:rPr lang="el-GR" sz="2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Το κόστος του οικοπέδου ανερχόταν στις £70,000. Το οικόπεδο αγοράστηκε και αποφασίστηκε ο Σύνδεσμος να προχωρήσει στην ανέγερση ιδιόκτητου οικήματος.</a:t>
            </a:r>
            <a:endParaRPr lang="en-US" sz="22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buFont typeface="Arial" pitchFamily="34" charset="0"/>
              <a:buChar char="•"/>
            </a:pPr>
            <a:r>
              <a:rPr lang="en-GB" sz="2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Στις 19 Απριλίου, 2005 μετά από ψηφοφορία του Εικοσαμελούς Συμβουλίου για ανάθεση του έργου σε Αρχιτέκτονα, </a:t>
            </a:r>
            <a:r>
              <a:rPr lang="el-GR" sz="2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το έργο ανατέθηκε στον αρχιτέκτονα </a:t>
            </a:r>
            <a:r>
              <a:rPr lang="en-GB" sz="2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Άκη Χαραλάμπους. </a:t>
            </a:r>
            <a:endParaRPr lang="el-GR" sz="22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buFont typeface="Arial" pitchFamily="34" charset="0"/>
              <a:buChar char="•"/>
            </a:pPr>
            <a:endParaRPr lang="el-GR" sz="22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buFont typeface="Arial" pitchFamily="34" charset="0"/>
              <a:buChar char="•"/>
            </a:pPr>
            <a:r>
              <a:rPr lang="el-GR" sz="2200" b="1" dirty="0" smtClean="0">
                <a:solidFill>
                  <a:schemeClr val="tx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----</a:t>
            </a: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6948264" y="0"/>
            <a:ext cx="2195736" cy="7737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itle 2"/>
          <p:cNvSpPr>
            <a:spLocks noGrp="1"/>
          </p:cNvSpPr>
          <p:nvPr>
            <p:ph type="title"/>
          </p:nvPr>
        </p:nvSpPr>
        <p:spPr>
          <a:xfrm>
            <a:off x="539552" y="188640"/>
            <a:ext cx="7992888" cy="1632244"/>
          </a:xfrm>
        </p:spPr>
        <p:txBody>
          <a:bodyPr>
            <a:noAutofit/>
          </a:bodyPr>
          <a:lstStyle/>
          <a:p>
            <a:pPr algn="ctr"/>
            <a:r>
              <a:rPr lang="el-GR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ΠΟΡΕΙΑ </a:t>
            </a:r>
            <a:r>
              <a:rPr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GB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5</a:t>
            </a:r>
            <a:r>
              <a:rPr lang="el-GR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0</a:t>
            </a:r>
            <a:r>
              <a:rPr lang="el-GR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l-GR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ΧΡΟΝΩΝ </a:t>
            </a:r>
            <a:r>
              <a:rPr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l-GR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l-GR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l-GR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ΠΡΟΣ </a:t>
            </a:r>
            <a:r>
              <a:rPr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</a:t>
            </a:r>
            <a:r>
              <a:rPr lang="el-GR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ΤΗΝ ΑΠΟΚΤΗΣΗ</a:t>
            </a:r>
            <a:br>
              <a:rPr lang="el-GR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l-GR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l-GR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ΙΔΙΟΚΤΗΤΟΥ </a:t>
            </a:r>
            <a:r>
              <a:rPr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l-GR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ΟΙΚΗΜΑΤΟΣ</a:t>
            </a:r>
            <a:endParaRPr lang="en-US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advClick="0" advTm="12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17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174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174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174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174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60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174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745" grpId="0" uiExpand="1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57158" y="1000108"/>
            <a:ext cx="8572560" cy="5857892"/>
          </a:xfrm>
        </p:spPr>
        <p:txBody>
          <a:bodyPr>
            <a:normAutofit/>
          </a:bodyPr>
          <a:lstStyle/>
          <a:p>
            <a:r>
              <a:rPr lang="el-G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Ο Σύνδεσμος από την ίδρυση του προσφέρει συνεχώς στον κλάδο της οικοδομικής βιομηχανίας αλλά και προς την κοινωνία και την πολιτεία γενικότερα.</a:t>
            </a:r>
          </a:p>
          <a:p>
            <a:pPr>
              <a:buNone/>
            </a:pPr>
            <a:endParaRPr lang="el-GR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l-GR" sz="3200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Πρωτίστως ανέδειξε τους εργολήπτες οικοδομών ως το βασικότερο παράγοντα στην Οικοδομική Βιομηχανία. </a:t>
            </a:r>
          </a:p>
          <a:p>
            <a:pPr>
              <a:buNone/>
            </a:pPr>
            <a:endParaRPr lang="el-GR" sz="3200" b="1" dirty="0" smtClean="0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l-G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Διασφαλίζει τα δικαιώματα των εργοληπτών και συνεισφέρει στην ανάπτυξη εμπιστοσύνης και αξιοπιστίας στο χώρο της δράσης τους.</a:t>
            </a:r>
            <a:endParaRPr lang="en-GB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buNone/>
            </a:pPr>
            <a:r>
              <a:rPr lang="en-GB" sz="800" b="1" dirty="0" smtClean="0">
                <a:solidFill>
                  <a:schemeClr val="tx1">
                    <a:lumMod val="6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--</a:t>
            </a:r>
            <a:r>
              <a:rPr lang="el-GR" sz="800" b="1" dirty="0" smtClean="0">
                <a:solidFill>
                  <a:schemeClr val="tx1">
                    <a:lumMod val="6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---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847708"/>
          </a:xfrm>
        </p:spPr>
        <p:txBody>
          <a:bodyPr>
            <a:normAutofit/>
          </a:bodyPr>
          <a:lstStyle/>
          <a:p>
            <a:pPr algn="ctr"/>
            <a:r>
              <a:rPr lang="el-GR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ΔΡΑΣΗ </a:t>
            </a:r>
            <a:r>
              <a:rPr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l-GR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ΚΑΙ </a:t>
            </a:r>
            <a:r>
              <a:rPr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l-GR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ΠΡΟΣΦΟΡΑ</a:t>
            </a:r>
            <a:endPara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-1" y="0"/>
            <a:ext cx="2216671" cy="6926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6927329" y="0"/>
            <a:ext cx="2216671" cy="6926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med" advClick="0" advTm="12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5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 advAuto="2000"/>
    </p:bld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2170105" cy="7647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6973894" y="0"/>
            <a:ext cx="2170106" cy="7647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Title 2"/>
          <p:cNvSpPr>
            <a:spLocks noGrp="1"/>
          </p:cNvSpPr>
          <p:nvPr>
            <p:ph type="title"/>
          </p:nvPr>
        </p:nvSpPr>
        <p:spPr>
          <a:xfrm>
            <a:off x="539552" y="188640"/>
            <a:ext cx="7992888" cy="1632244"/>
          </a:xfrm>
        </p:spPr>
        <p:txBody>
          <a:bodyPr>
            <a:noAutofit/>
          </a:bodyPr>
          <a:lstStyle/>
          <a:p>
            <a:pPr algn="ctr"/>
            <a:r>
              <a:rPr lang="el-GR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ΠΟΡΕΙΑ </a:t>
            </a:r>
            <a:r>
              <a:rPr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GB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5</a:t>
            </a:r>
            <a:r>
              <a:rPr lang="el-GR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0</a:t>
            </a:r>
            <a:r>
              <a:rPr lang="el-GR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l-GR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ΧΡΟΝΩΝ </a:t>
            </a:r>
            <a:r>
              <a:rPr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l-GR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l-GR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l-GR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ΠΡΟΣ </a:t>
            </a:r>
            <a:r>
              <a:rPr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</a:t>
            </a:r>
            <a:r>
              <a:rPr lang="el-GR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ΤΗΝ ΑΠΟΚΤΗΣΗ</a:t>
            </a:r>
            <a:br>
              <a:rPr lang="el-GR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l-GR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l-GR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ΙΔΙΟΚΤΗΤΟΥ </a:t>
            </a:r>
            <a:r>
              <a:rPr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l-GR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ΟΙΚΗΜΑΤΟΣ</a:t>
            </a:r>
            <a:endParaRPr lang="en-US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395536" y="1916832"/>
            <a:ext cx="8424936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fontAlgn="base">
              <a:spcBef>
                <a:spcPct val="0"/>
              </a:spcBef>
              <a:spcAft>
                <a:spcPct val="0"/>
              </a:spcAft>
            </a:pPr>
            <a:r>
              <a:rPr lang="el-GR" sz="2400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ΥΠΟΓΡΑΦΗ ΣΥΜΒΟΛΑΙΩΝ ΑΝΕΓΕΡΣΗΣ</a:t>
            </a:r>
          </a:p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endParaRPr lang="el-GR" sz="8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lvl="0" algn="just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el-GR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Το όραμα των Ιδρυτών του Συνδέσμου Εργολάβων και των μελών του αρχίζει να γίνεται πραγματικότητα. </a:t>
            </a:r>
          </a:p>
          <a:p>
            <a:pPr lvl="0" algn="just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</a:pPr>
            <a:endParaRPr lang="en-US" sz="8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el-GR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Στις 11 Δεκεμβρίου 2008 υπογράφονται τα Συμβόλαια για την ανέγερση ιδιόκτητου οικήματος.</a:t>
            </a: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</a:pPr>
            <a:endParaRPr lang="el-GR" sz="8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el-GR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Το έργο ανατέθηκε στην εργοληπτική Εταιρεία </a:t>
            </a: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George</a:t>
            </a:r>
            <a:r>
              <a:rPr lang="el-GR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Anastasi</a:t>
            </a:r>
            <a:r>
              <a:rPr lang="el-GR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&amp; </a:t>
            </a: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Sons</a:t>
            </a:r>
            <a:r>
              <a:rPr lang="el-GR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Ltd</a:t>
            </a:r>
            <a:r>
              <a:rPr lang="el-GR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στην παρουσία των Αρχιτεκτόνων Μελετητών του έργου, </a:t>
            </a:r>
            <a:r>
              <a:rPr lang="en-US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Akis</a:t>
            </a:r>
            <a:r>
              <a:rPr lang="el-GR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Charalambous</a:t>
            </a:r>
            <a:r>
              <a:rPr lang="el-GR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Partneship</a:t>
            </a:r>
            <a:r>
              <a:rPr lang="el-GR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 του Προέδρου του Δ.Σ  κ. Πέτρου Ευλογημένου του Αντιπροέδρου κ. Χάρη Ιωάννου και του Γραμματέα κ. Γιάννη </a:t>
            </a:r>
            <a:r>
              <a:rPr lang="el-GR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Μαρκίδη</a:t>
            </a:r>
            <a:r>
              <a:rPr lang="el-GR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</a:pPr>
            <a:endParaRPr lang="el-GR" sz="2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el-GR" sz="2400" b="1" dirty="0" smtClean="0">
                <a:solidFill>
                  <a:schemeClr val="tx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------</a:t>
            </a:r>
          </a:p>
        </p:txBody>
      </p:sp>
    </p:spTree>
  </p:cSld>
  <p:clrMapOvr>
    <a:masterClrMapping/>
  </p:clrMapOvr>
  <p:transition spd="med" advClick="0" advTm="12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4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uiExpand="1" build="p"/>
    </p:bld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7020272" y="0"/>
            <a:ext cx="2123728" cy="7483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1745" name="Rectangle 1"/>
          <p:cNvSpPr>
            <a:spLocks noChangeArrowheads="1"/>
          </p:cNvSpPr>
          <p:nvPr/>
        </p:nvSpPr>
        <p:spPr bwMode="auto">
          <a:xfrm>
            <a:off x="285720" y="1662815"/>
            <a:ext cx="8568952" cy="5078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l-GR" sz="2400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ΑΝΕΓΕΡΣΗ ΤΟΥ ΟΙΚΗΜΑΤΟΣ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l-GR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Στις 11 Φεβρουαρίου 2009 και ώρα 12.00π.μ. έγινε η κατάθεση του θεμέλιου λίθου από τον εκλιπόντα  πρώην πρόεδρο του Συνδέσμου Εργολάβων Οικοδομών Λεμεσού κ. Όμηρο </a:t>
            </a:r>
            <a:r>
              <a:rPr lang="el-GR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Ιορδάνους</a:t>
            </a:r>
            <a:r>
              <a:rPr lang="el-GR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l-GR" sz="8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8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l-GR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Από τις αρχές Μαρτίου του 2010 διαθέτουμε το δικό μας σπίτι, πρωτοποριακό σε σχεδιασμό και εξοπλισμένο με όλα τα σύγχρονα μέσα. 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l-GR" sz="8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l-GR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Ένα οίκημα αντάξιο των προσδοκιών μας που θα καλύπτει τις ανάγκες του Κύπριου Εργολάβου μέσα στα πλαίσια της Ενωμένης Ευρώπης. 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l-GR" sz="2400" b="1" dirty="0" smtClean="0">
                <a:solidFill>
                  <a:schemeClr val="tx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…………………….</a:t>
            </a: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0" y="0"/>
            <a:ext cx="2170106" cy="7647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itle 2"/>
          <p:cNvSpPr>
            <a:spLocks noGrp="1"/>
          </p:cNvSpPr>
          <p:nvPr>
            <p:ph type="title"/>
          </p:nvPr>
        </p:nvSpPr>
        <p:spPr>
          <a:xfrm>
            <a:off x="539552" y="188640"/>
            <a:ext cx="7992888" cy="1632244"/>
          </a:xfrm>
        </p:spPr>
        <p:txBody>
          <a:bodyPr>
            <a:noAutofit/>
          </a:bodyPr>
          <a:lstStyle/>
          <a:p>
            <a:pPr algn="ctr"/>
            <a:r>
              <a:rPr lang="el-GR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ΠΟΡΕΙΑ </a:t>
            </a:r>
            <a:r>
              <a:rPr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GB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5</a:t>
            </a:r>
            <a:r>
              <a:rPr lang="el-GR" sz="3600" b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0</a:t>
            </a:r>
            <a:r>
              <a:rPr lang="el-GR" sz="3600" b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l-GR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ΧΡΟΝΩΝ </a:t>
            </a:r>
            <a:r>
              <a:rPr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l-GR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l-GR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l-GR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ΠΡΟΣ </a:t>
            </a:r>
            <a:r>
              <a:rPr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</a:t>
            </a:r>
            <a:r>
              <a:rPr lang="el-GR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ΤΗΝ ΑΠΟΚΤΗΣΗ</a:t>
            </a:r>
            <a:br>
              <a:rPr lang="el-GR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l-GR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l-GR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ΙΔΙΟΚΤΗΤΟΥ </a:t>
            </a:r>
            <a:r>
              <a:rPr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l-GR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ΟΙΚΗΜΑΤΟΣ</a:t>
            </a:r>
            <a:endParaRPr lang="en-US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advClick="0" advTm="12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174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3174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7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174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20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174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745" grpId="0" uiExpand="1" build="p"/>
    </p:bld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ktirio seol 057.jpg"/>
          <p:cNvPicPr>
            <a:picLocks noGrp="1" noChangeAspect="1"/>
          </p:cNvPicPr>
          <p:nvPr isPhoto="1"/>
        </p:nvPicPr>
        <p:blipFill>
          <a:blip r:embed="rId4" cstate="email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12 Flight of Fantasy.wma">
            <a:hlinkClick r:id="" action="ppaction://media"/>
          </p:cNvPr>
          <p:cNvPicPr>
            <a:picLocks noRot="1" noChangeAspect="1"/>
          </p:cNvPicPr>
          <p:nvPr>
            <a:audioFile r:link="rId2"/>
          </p:nvPr>
        </p:nvPicPr>
        <p:blipFill>
          <a:blip r:embed="rId5" cstate="email"/>
          <a:stretch>
            <a:fillRect/>
          </a:stretch>
        </p:blipFill>
        <p:spPr>
          <a:xfrm>
            <a:off x="285720" y="2857496"/>
            <a:ext cx="304800" cy="304800"/>
          </a:xfrm>
          <a:prstGeom prst="rect">
            <a:avLst/>
          </a:prstGeom>
        </p:spPr>
      </p:pic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 advClick="0" advTm="2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numSld="999">
                <p:cTn id="7" repeatCount="indefinite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ktirio seol 038.jpg"/>
          <p:cNvPicPr>
            <a:picLocks noGrp="1" noChangeAspect="1"/>
          </p:cNvPicPr>
          <p:nvPr isPhoto="1"/>
        </p:nvPicPr>
        <p:blipFill>
          <a:blip r:embed="rId3" cstate="email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 advClick="0" advTm="2000">
    <p:wedge/>
  </p:transition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DSC_3979.JPG"/>
          <p:cNvPicPr>
            <a:picLocks noGrp="1" noChangeAspect="1"/>
          </p:cNvPicPr>
          <p:nvPr isPhoto="1"/>
        </p:nvPicPr>
        <p:blipFill>
          <a:blip r:embed="rId3" cstate="email">
            <a:lum/>
          </a:blip>
          <a:stretch>
            <a:fillRect/>
          </a:stretch>
        </p:blipFill>
        <p:spPr>
          <a:xfrm>
            <a:off x="0" y="392113"/>
            <a:ext cx="9144000" cy="60737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 advClick="0" advTm="2000">
    <p:circle/>
  </p:transition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DSC_3981.JPG"/>
          <p:cNvPicPr>
            <a:picLocks noGrp="1" noChangeAspect="1"/>
          </p:cNvPicPr>
          <p:nvPr isPhoto="1"/>
        </p:nvPicPr>
        <p:blipFill>
          <a:blip r:embed="rId3" cstate="email">
            <a:lum/>
          </a:blip>
          <a:stretch>
            <a:fillRect/>
          </a:stretch>
        </p:blipFill>
        <p:spPr>
          <a:xfrm>
            <a:off x="0" y="392113"/>
            <a:ext cx="9144000" cy="60737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 advClick="0" advTm="2000">
    <p:pull dir="ld"/>
  </p:transition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DSC_4004.JPG"/>
          <p:cNvPicPr>
            <a:picLocks noGrp="1" noChangeAspect="1"/>
          </p:cNvPicPr>
          <p:nvPr isPhoto="1"/>
        </p:nvPicPr>
        <p:blipFill>
          <a:blip r:embed="rId3" cstate="email">
            <a:lum/>
          </a:blip>
          <a:stretch>
            <a:fillRect/>
          </a:stretch>
        </p:blipFill>
        <p:spPr>
          <a:xfrm>
            <a:off x="0" y="392113"/>
            <a:ext cx="9144000" cy="60737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 advClick="0" advTm="2000">
    <p:zoom/>
  </p:transition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DSC_4021.JPG"/>
          <p:cNvPicPr>
            <a:picLocks noGrp="1" noChangeAspect="1"/>
          </p:cNvPicPr>
          <p:nvPr isPhoto="1"/>
        </p:nvPicPr>
        <p:blipFill>
          <a:blip r:embed="rId3" cstate="email">
            <a:lum/>
          </a:blip>
          <a:stretch>
            <a:fillRect/>
          </a:stretch>
        </p:blipFill>
        <p:spPr>
          <a:xfrm>
            <a:off x="0" y="392113"/>
            <a:ext cx="9144000" cy="60737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 advClick="0" advTm="2000">
    <p:wipe dir="u"/>
  </p:transition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DSC_4022.JPG"/>
          <p:cNvPicPr>
            <a:picLocks noGrp="1" noChangeAspect="1"/>
          </p:cNvPicPr>
          <p:nvPr isPhoto="1"/>
        </p:nvPicPr>
        <p:blipFill>
          <a:blip r:embed="rId3" cstate="email">
            <a:lum/>
          </a:blip>
          <a:stretch>
            <a:fillRect/>
          </a:stretch>
        </p:blipFill>
        <p:spPr>
          <a:xfrm>
            <a:off x="0" y="392113"/>
            <a:ext cx="9144000" cy="60737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 advClick="0" advTm="2000">
    <p:strips dir="rd"/>
  </p:transition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DSC_4037.JPG"/>
          <p:cNvPicPr>
            <a:picLocks noGrp="1" noChangeAspect="1"/>
          </p:cNvPicPr>
          <p:nvPr isPhoto="1"/>
        </p:nvPicPr>
        <p:blipFill>
          <a:blip r:embed="rId3" cstate="email">
            <a:lum/>
          </a:blip>
          <a:stretch>
            <a:fillRect/>
          </a:stretch>
        </p:blipFill>
        <p:spPr>
          <a:xfrm>
            <a:off x="0" y="392113"/>
            <a:ext cx="9144000" cy="60737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 advClick="0" advTm="2000">
    <p:plus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57158" y="1000108"/>
            <a:ext cx="8572560" cy="5857892"/>
          </a:xfrm>
        </p:spPr>
        <p:txBody>
          <a:bodyPr>
            <a:normAutofit/>
          </a:bodyPr>
          <a:lstStyle/>
          <a:p>
            <a:pPr lvl="0">
              <a:buNone/>
            </a:pPr>
            <a:r>
              <a:rPr lang="el-GR" sz="3200" b="1" dirty="0" smtClean="0"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Προς την οικοδομική βιομηχανία:</a:t>
            </a:r>
          </a:p>
          <a:p>
            <a:pPr lvl="0">
              <a:buNone/>
            </a:pPr>
            <a:endParaRPr lang="en-US" sz="2800" b="1" dirty="0" smtClean="0">
              <a:solidFill>
                <a:schemeClr val="accent3">
                  <a:lumMod val="40000"/>
                  <a:lumOff val="6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lvl="0"/>
            <a:r>
              <a:rPr lang="el-GR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Η σύναψη συμφωνίας για την κατασκευή οποιασδήποτε οικοδομής, με μέλος του Συνδέσμου μας αποτελεί τη ασφαλέστερη κίνηση για οποιονδήποτε ενδιαφερόμενο.</a:t>
            </a:r>
          </a:p>
          <a:p>
            <a:pPr lvl="0">
              <a:buNone/>
            </a:pPr>
            <a:endParaRPr lang="en-US" sz="28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lvl="0"/>
            <a:r>
              <a:rPr lang="el-GR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Παρέχει όλη την προστατευτική κάλυψη, και καθοδηγεί όλα τα εμπλεκόμενα μέρη για την αποφυγή αντιπαραθέσεων.</a:t>
            </a:r>
            <a:endParaRPr lang="en-US" sz="28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buNone/>
            </a:pPr>
            <a:r>
              <a:rPr lang="en-GB" sz="800" b="1" dirty="0" smtClean="0">
                <a:solidFill>
                  <a:schemeClr val="tx1">
                    <a:lumMod val="6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---</a:t>
            </a:r>
            <a:endParaRPr lang="el-GR" sz="800" b="1" dirty="0" smtClean="0">
              <a:solidFill>
                <a:schemeClr val="tx1">
                  <a:lumMod val="6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buNone/>
            </a:pPr>
            <a:endParaRPr lang="en-U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Title 2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847708"/>
          </a:xfrm>
        </p:spPr>
        <p:txBody>
          <a:bodyPr>
            <a:normAutofit/>
          </a:bodyPr>
          <a:lstStyle/>
          <a:p>
            <a:pPr algn="ctr"/>
            <a:r>
              <a:rPr lang="el-GR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ΔΡΑΣΗ </a:t>
            </a:r>
            <a:r>
              <a:rPr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l-GR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ΚΑΙ </a:t>
            </a:r>
            <a:r>
              <a:rPr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l-GR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ΠΡΟΣΦΟΡΑ</a:t>
            </a:r>
            <a:endPara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-1" y="0"/>
            <a:ext cx="2216671" cy="6926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6927329" y="0"/>
            <a:ext cx="2216671" cy="6926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med" advClick="0" advTm="12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/>
    </p:bld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DSC01558.JPG"/>
          <p:cNvPicPr>
            <a:picLocks noGrp="1" noChangeAspect="1"/>
          </p:cNvPicPr>
          <p:nvPr isPhoto="1"/>
        </p:nvPicPr>
        <p:blipFill>
          <a:blip r:embed="rId3" cstate="email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 advClick="0" advTm="2000">
    <p:pull dir="u"/>
  </p:transition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DSC01563.JPG"/>
          <p:cNvPicPr>
            <a:picLocks noGrp="1" noChangeAspect="1"/>
          </p:cNvPicPr>
          <p:nvPr isPhoto="1"/>
        </p:nvPicPr>
        <p:blipFill>
          <a:blip r:embed="rId3" cstate="email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advClick="0" advTm="2000"/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ktirio seol 029.jpg"/>
          <p:cNvPicPr>
            <a:picLocks noGrp="1" noChangeAspect="1"/>
          </p:cNvPicPr>
          <p:nvPr isPhoto="1"/>
        </p:nvPicPr>
        <p:blipFill>
          <a:blip r:embed="rId3" cstate="email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 advClick="0" advTm="2000">
    <p:wipe dir="r"/>
  </p:transition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ktirio seol 031.jpg"/>
          <p:cNvPicPr>
            <a:picLocks noGrp="1" noChangeAspect="1"/>
          </p:cNvPicPr>
          <p:nvPr isPhoto="1"/>
        </p:nvPicPr>
        <p:blipFill>
          <a:blip r:embed="rId3" cstate="email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 advClick="0" advTm="2000">
    <p:wheel/>
  </p:transition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ktirio seol 021.jpg"/>
          <p:cNvPicPr>
            <a:picLocks noGrp="1" noChangeAspect="1"/>
          </p:cNvPicPr>
          <p:nvPr isPhoto="1"/>
        </p:nvPicPr>
        <p:blipFill>
          <a:blip r:embed="rId3" cstate="email">
            <a:lum/>
          </a:blip>
          <a:stretch>
            <a:fillRect/>
          </a:stretch>
        </p:blipFill>
        <p:spPr>
          <a:xfrm>
            <a:off x="0" y="381000"/>
            <a:ext cx="9144000" cy="6096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 advClick="0" advTm="2000">
    <p:pull dir="ld"/>
  </p:transition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ktirio seol 032.jpg"/>
          <p:cNvPicPr>
            <a:picLocks noGrp="1" noChangeAspect="1"/>
          </p:cNvPicPr>
          <p:nvPr isPhoto="1"/>
        </p:nvPicPr>
        <p:blipFill>
          <a:blip r:embed="rId3" cstate="email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 advClick="0" advTm="2000">
    <p:strips dir="ru"/>
  </p:transition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ktirio seol 034.jpg"/>
          <p:cNvPicPr>
            <a:picLocks noGrp="1" noChangeAspect="1"/>
          </p:cNvPicPr>
          <p:nvPr isPhoto="1"/>
        </p:nvPicPr>
        <p:blipFill>
          <a:blip r:embed="rId3" cstate="email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 advClick="0" advTm="2000">
    <p:pull dir="lu"/>
  </p:transition>
  <p:timing>
    <p:tnLst>
      <p:par>
        <p:cTn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ktirio seol 036.jpg"/>
          <p:cNvPicPr>
            <a:picLocks noGrp="1" noChangeAspect="1"/>
          </p:cNvPicPr>
          <p:nvPr isPhoto="1"/>
        </p:nvPicPr>
        <p:blipFill>
          <a:blip r:embed="rId3" cstate="email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 advClick="0" advTm="2000">
    <p:circle/>
  </p:transition>
  <p:timing>
    <p:tnLst>
      <p:par>
        <p:cTn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ktirio seol 041.jpg"/>
          <p:cNvPicPr>
            <a:picLocks noGrp="1" noChangeAspect="1"/>
          </p:cNvPicPr>
          <p:nvPr isPhoto="1"/>
        </p:nvPicPr>
        <p:blipFill>
          <a:blip r:embed="rId3" cstate="email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 advClick="0" advTm="2000">
    <p:wedge/>
  </p:transition>
  <p:timing>
    <p:tnLst>
      <p:par>
        <p:cTn id="1" dur="indefinite" restart="never" nodeType="tmRoot"/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ktirio seol 030.jpg"/>
          <p:cNvPicPr>
            <a:picLocks noGrp="1" noChangeAspect="1"/>
          </p:cNvPicPr>
          <p:nvPr isPhoto="1"/>
        </p:nvPicPr>
        <p:blipFill>
          <a:blip r:embed="rId3" cstate="email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 advClick="0" advTm="2000"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57158" y="1000108"/>
            <a:ext cx="8572560" cy="6286544"/>
          </a:xfrm>
        </p:spPr>
        <p:txBody>
          <a:bodyPr>
            <a:normAutofit fontScale="92500"/>
          </a:bodyPr>
          <a:lstStyle/>
          <a:p>
            <a:pPr lvl="0">
              <a:buNone/>
            </a:pPr>
            <a:r>
              <a:rPr lang="el-GR" sz="3500" b="1" dirty="0" smtClean="0"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Συμμετοχή σε κοινωνικούς φορείς:</a:t>
            </a:r>
          </a:p>
          <a:p>
            <a:pPr lvl="0"/>
            <a:r>
              <a:rPr lang="el-GR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Κεντρικό Συμβούλιο της Ο.Σ.Ε.Ο.Κ.  </a:t>
            </a:r>
            <a:endParaRPr lang="en-US" sz="28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lvl="0"/>
            <a:r>
              <a:rPr lang="el-GR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Επαρχιακή Συμβουλευτική Επιτροπή Ασφάλειας.</a:t>
            </a:r>
            <a:endParaRPr lang="en-US" sz="28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lvl="0"/>
            <a:r>
              <a:rPr lang="el-GR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Ταμείο Προνοίας Οικοδόμων Κύπρου.</a:t>
            </a:r>
            <a:endParaRPr lang="en-US" sz="28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l-GR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Δικαστήριο Εργατικών Διαφορών.</a:t>
            </a:r>
            <a:r>
              <a:rPr lang="el-GR" sz="2800" b="1" cap="small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endParaRPr lang="el-GR" sz="28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l-GR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Συμβούλιο Εγγραφής και Ελέγχου Εργοληπτών.</a:t>
            </a:r>
          </a:p>
          <a:p>
            <a:r>
              <a:rPr lang="el-GR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Συμβουλευτική Επιτροπή Κατασκευαστικού Τομέα.</a:t>
            </a:r>
          </a:p>
          <a:p>
            <a:r>
              <a:rPr lang="el-GR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Επιτροπή Εξέτασης Αιτήσεων για </a:t>
            </a:r>
            <a:r>
              <a:rPr lang="el-GR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Εργοδότηση</a:t>
            </a:r>
            <a:r>
              <a:rPr lang="el-GR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Αλλοδαπών.</a:t>
            </a:r>
          </a:p>
          <a:p>
            <a:r>
              <a:rPr lang="el-GR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Μικτή Επιτροπή Μαθητείας Λεμεσού.</a:t>
            </a:r>
          </a:p>
          <a:p>
            <a:r>
              <a:rPr lang="el-GR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Μικτή Επιτροπή Διοργάνωσης Διαγωνισμών Δεξιοτήτων </a:t>
            </a: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Euro Skills</a:t>
            </a:r>
            <a:r>
              <a:rPr lang="el-GR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  <a:endParaRPr lang="en-GB" sz="28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buNone/>
            </a:pPr>
            <a:r>
              <a:rPr lang="en-GB" sz="2800" b="1" dirty="0" smtClean="0">
                <a:solidFill>
                  <a:schemeClr val="tx1">
                    <a:lumMod val="6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</a:t>
            </a:r>
            <a:endParaRPr lang="el-GR" sz="2800" b="1" dirty="0" smtClean="0">
              <a:solidFill>
                <a:schemeClr val="tx1">
                  <a:lumMod val="6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el-GR" sz="28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en-U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Title 2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847708"/>
          </a:xfrm>
        </p:spPr>
        <p:txBody>
          <a:bodyPr>
            <a:normAutofit/>
          </a:bodyPr>
          <a:lstStyle/>
          <a:p>
            <a:pPr algn="ctr"/>
            <a:r>
              <a:rPr lang="el-GR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ΔΡΑΣΗ </a:t>
            </a:r>
            <a:r>
              <a:rPr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l-GR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ΚΑΙ </a:t>
            </a:r>
            <a:r>
              <a:rPr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l-GR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ΠΡΟΣΦΟΡΑ</a:t>
            </a:r>
            <a:endPara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-1" y="0"/>
            <a:ext cx="2216671" cy="6926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6927329" y="0"/>
            <a:ext cx="2216671" cy="6926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med" advClick="0" advTm="12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/>
    </p:bld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ktirio seol 042.jpg"/>
          <p:cNvPicPr>
            <a:picLocks noGrp="1" noChangeAspect="1"/>
          </p:cNvPicPr>
          <p:nvPr isPhoto="1"/>
        </p:nvPicPr>
        <p:blipFill>
          <a:blip r:embed="rId2" cstate="email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 advClick="0" advTm="2000">
    <p:dissolve/>
  </p:transition>
  <p:timing>
    <p:tnLst>
      <p:par>
        <p:cTn id="1" dur="indefinite" restart="never" nodeType="tmRoot"/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ktirio seol 056.jpg"/>
          <p:cNvPicPr>
            <a:picLocks noGrp="1" noChangeAspect="1"/>
          </p:cNvPicPr>
          <p:nvPr isPhoto="1"/>
        </p:nvPicPr>
        <p:blipFill>
          <a:blip r:embed="rId2" cstate="email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 advClick="0" advTm="2000">
    <p:diamond/>
  </p:transition>
  <p:timing>
    <p:tnLst>
      <p:par>
        <p:cTn id="1" dur="indefinite" restart="never" nodeType="tmRoot"/>
      </p:par>
    </p:tn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ktirio seol 043.jpg"/>
          <p:cNvPicPr>
            <a:picLocks noGrp="1" noChangeAspect="1"/>
          </p:cNvPicPr>
          <p:nvPr isPhoto="1"/>
        </p:nvPicPr>
        <p:blipFill>
          <a:blip r:embed="rId2" cstate="email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 advClick="0" advTm="2000">
    <p:wipe dir="r"/>
  </p:transition>
  <p:timing>
    <p:tnLst>
      <p:par>
        <p:cTn id="1" dur="indefinite" restart="never" nodeType="tmRoot"/>
      </p:par>
    </p:tn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500034" y="357166"/>
            <a:ext cx="8215370" cy="616152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 advClick="0" advTm="2000">
    <p:pull/>
  </p:transition>
  <p:timing>
    <p:tnLst>
      <p:par>
        <p:cTn id="1" dur="indefinite" restart="never" nodeType="tmRoot"/>
      </p:par>
    </p:tn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ktirio seol 047.jpg"/>
          <p:cNvPicPr>
            <a:picLocks noGrp="1" noChangeAspect="1"/>
          </p:cNvPicPr>
          <p:nvPr isPhoto="1"/>
        </p:nvPicPr>
        <p:blipFill>
          <a:blip r:embed="rId3" cstate="email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 advClick="0" advTm="2000">
    <p:pull dir="u"/>
  </p:transition>
  <p:timing>
    <p:tnLst>
      <p:par>
        <p:cTn id="1" dur="indefinite" restart="never" nodeType="tmRoot"/>
      </p:par>
    </p:tn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285720" y="571480"/>
            <a:ext cx="8628838" cy="573066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 advClick="0" advTm="2000">
    <p:fade/>
  </p:transition>
  <p:timing>
    <p:tnLst>
      <p:par>
        <p:cTn id="1" dur="indefinite" restart="never" nodeType="tmRoot"/>
      </p:par>
    </p:tn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285720" y="642918"/>
            <a:ext cx="8429684" cy="571503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 advClick="0" advTm="2000">
    <p:split orient="vert" dir="in"/>
  </p:transition>
  <p:timing>
    <p:tnLst>
      <p:par>
        <p:cTn id="1" dur="indefinite" restart="never" nodeType="tmRoot"/>
      </p:par>
    </p:tnLst>
  </p:timing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215133" y="571480"/>
            <a:ext cx="8820406" cy="585789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 advClick="0" advTm="2000">
    <p:zoom/>
  </p:transition>
  <p:timing>
    <p:tnLst>
      <p:par>
        <p:cTn id="1" dur="indefinite" restart="never" nodeType="tmRoot"/>
      </p:par>
    </p:tnLst>
  </p:timing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ktirio seol 028.jpg"/>
          <p:cNvPicPr>
            <a:picLocks noGrp="1" noChangeAspect="1"/>
          </p:cNvPicPr>
          <p:nvPr isPhoto="1"/>
        </p:nvPicPr>
        <p:blipFill>
          <a:blip r:embed="rId3" cstate="email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 advClick="0" advTm="2000">
    <p:dissolve/>
  </p:transition>
  <p:timing>
    <p:tnLst>
      <p:par>
        <p:cTn id="1" dur="indefinite" restart="never" nodeType="tmRoot"/>
      </p:par>
    </p:tnLst>
  </p:timing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14282" y="285728"/>
            <a:ext cx="8643998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ΠΑΡΑΓΩΓΗ </a:t>
            </a:r>
          </a:p>
          <a:p>
            <a:pPr algn="ctr"/>
            <a:endParaRPr lang="el-GR" sz="48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el-GR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ΣΥΝΔΕΣΜΟΣ</a:t>
            </a:r>
          </a:p>
          <a:p>
            <a:pPr algn="ctr"/>
            <a:r>
              <a:rPr lang="el-GR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ΕΡΓΟΛΑΒΩΝ ΟΙΚΟΔΟΜΩΝ ΛΕΜΕΣΟΥ</a:t>
            </a:r>
          </a:p>
          <a:p>
            <a:pPr algn="ctr"/>
            <a:endParaRPr lang="el-GR" sz="48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el-GR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2010</a:t>
            </a:r>
            <a:endParaRPr lang="en-US" sz="4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2857488" y="5750382"/>
            <a:ext cx="3143240" cy="11076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advClick="0" advTm="1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1" fill="hold" grpId="0" nodeType="clickEffect">
                                  <p:stCondLst>
                                    <p:cond delay="20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57158" y="1000108"/>
            <a:ext cx="8572560" cy="6215106"/>
          </a:xfrm>
        </p:spPr>
        <p:txBody>
          <a:bodyPr>
            <a:normAutofit/>
          </a:bodyPr>
          <a:lstStyle/>
          <a:p>
            <a:pPr marL="0" lvl="0" indent="0">
              <a:buNone/>
            </a:pPr>
            <a:r>
              <a:rPr lang="el-GR" sz="3200" b="1" dirty="0" smtClean="0"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Παρέχει χρήσιμες συμβουλές και στήριξη στα μέλη του Συνδέσμου, όπως</a:t>
            </a:r>
            <a:r>
              <a:rPr lang="el-GR" sz="3200" dirty="0" smtClean="0"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</a:t>
            </a:r>
            <a:endParaRPr lang="en-US" dirty="0" smtClean="0">
              <a:solidFill>
                <a:schemeClr val="accent3">
                  <a:lumMod val="40000"/>
                  <a:lumOff val="6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lvl="1"/>
            <a:r>
              <a:rPr lang="el-GR" sz="2800" dirty="0" smtClean="0">
                <a:solidFill>
                  <a:schemeClr val="tx1"/>
                </a:solidFill>
              </a:rPr>
              <a:t>Συμβόλαια της ΜΕΔΣΚ (Μικτή Επιτροπή Δομικών Συμβολαίων Κύπρου). </a:t>
            </a:r>
            <a:endParaRPr lang="en-US" sz="2800" dirty="0" smtClean="0">
              <a:solidFill>
                <a:schemeClr val="tx1"/>
              </a:solidFill>
            </a:endParaRPr>
          </a:p>
          <a:p>
            <a:pPr lvl="1"/>
            <a:r>
              <a:rPr lang="el-GR" sz="2800" dirty="0" smtClean="0">
                <a:solidFill>
                  <a:schemeClr val="tx1"/>
                </a:solidFill>
              </a:rPr>
              <a:t>Υπολογισμός των τιμαριθμικών αυξήσεων  και τακτή ενημέρωση για το Δείκτη Εργατικών και το Δείκτη Τιμών Πώλησης Δομικών Υλικών.</a:t>
            </a:r>
            <a:endParaRPr lang="en-US" sz="2800" dirty="0" smtClean="0">
              <a:solidFill>
                <a:schemeClr val="tx1"/>
              </a:solidFill>
            </a:endParaRPr>
          </a:p>
          <a:p>
            <a:pPr lvl="1"/>
            <a:r>
              <a:rPr lang="el-GR" sz="2800" dirty="0" smtClean="0">
                <a:solidFill>
                  <a:schemeClr val="tx1"/>
                </a:solidFill>
              </a:rPr>
              <a:t>Ενημέρωση για τις  πρόνοιες των Συλλογικών Συμβάσεων με τους εργαζόμενους  και τις </a:t>
            </a:r>
            <a:r>
              <a:rPr lang="el-GR" sz="3000" dirty="0" smtClean="0">
                <a:solidFill>
                  <a:schemeClr val="tx1"/>
                </a:solidFill>
              </a:rPr>
              <a:t>συντεχνίες</a:t>
            </a:r>
            <a:r>
              <a:rPr lang="el-GR" sz="2800" dirty="0" smtClean="0">
                <a:solidFill>
                  <a:schemeClr val="tx1"/>
                </a:solidFill>
              </a:rPr>
              <a:t>.</a:t>
            </a:r>
          </a:p>
          <a:p>
            <a:pPr lvl="1"/>
            <a:r>
              <a:rPr lang="el-GR" sz="2800" dirty="0" smtClean="0"/>
              <a:t>Απαντήσεις σε οποιεσδήποτε απορίες πάνω σε επαγγελματικά προβλήματα.</a:t>
            </a:r>
            <a:endParaRPr lang="en-GB" sz="2800" dirty="0" smtClean="0"/>
          </a:p>
          <a:p>
            <a:pPr lvl="1">
              <a:buNone/>
            </a:pPr>
            <a:r>
              <a:rPr lang="en-GB" sz="2800" dirty="0" smtClean="0">
                <a:solidFill>
                  <a:schemeClr val="tx1">
                    <a:lumMod val="65000"/>
                  </a:schemeClr>
                </a:solidFill>
              </a:rPr>
              <a:t>----</a:t>
            </a:r>
            <a:endParaRPr lang="el-GR" sz="2800" dirty="0" smtClean="0">
              <a:solidFill>
                <a:schemeClr val="tx1">
                  <a:lumMod val="65000"/>
                </a:schemeClr>
              </a:solidFill>
            </a:endParaRPr>
          </a:p>
          <a:p>
            <a:pPr>
              <a:buNone/>
            </a:pPr>
            <a:endParaRPr lang="en-US" dirty="0"/>
          </a:p>
        </p:txBody>
      </p:sp>
      <p:sp>
        <p:nvSpPr>
          <p:cNvPr id="7" name="Title 2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847708"/>
          </a:xfrm>
        </p:spPr>
        <p:txBody>
          <a:bodyPr>
            <a:normAutofit/>
          </a:bodyPr>
          <a:lstStyle/>
          <a:p>
            <a:pPr algn="ctr"/>
            <a:r>
              <a:rPr lang="el-GR" sz="3200" b="1" dirty="0" smtClean="0"/>
              <a:t>ΔΡΑΣΗ </a:t>
            </a:r>
            <a:r>
              <a:rPr sz="3200" b="1" dirty="0" smtClean="0"/>
              <a:t> </a:t>
            </a:r>
            <a:r>
              <a:rPr lang="el-GR" sz="3200" b="1" dirty="0" smtClean="0"/>
              <a:t>ΚΑΙ </a:t>
            </a:r>
            <a:r>
              <a:rPr sz="3200" b="1" dirty="0" smtClean="0"/>
              <a:t> </a:t>
            </a:r>
            <a:r>
              <a:rPr lang="el-GR" sz="3200" b="1" dirty="0" smtClean="0"/>
              <a:t>ΠΡΟΣΦΟΡΑ</a:t>
            </a:r>
            <a:endParaRPr lang="en-US" sz="3200" b="1" dirty="0"/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-1" y="0"/>
            <a:ext cx="2216671" cy="6926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6927329" y="0"/>
            <a:ext cx="2216671" cy="6926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med" advClick="0" advTm="14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7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2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70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30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/>
    </p:bldLst>
  </p:timing>
</p:sld>
</file>

<file path=ppt/theme/_rels/them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image" Target="../media/image2.jpeg"/></Relationships>
</file>

<file path=ppt/theme/theme1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Paper">
  <a:themeElements>
    <a:clrScheme name="Metro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Paper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Metro">
    <a:dk1>
      <a:sysClr val="windowText" lastClr="000000"/>
    </a:dk1>
    <a:lt1>
      <a:sysClr val="window" lastClr="FFFFFF"/>
    </a:lt1>
    <a:dk2>
      <a:srgbClr val="4E5B6F"/>
    </a:dk2>
    <a:lt2>
      <a:srgbClr val="D6ECFF"/>
    </a:lt2>
    <a:accent1>
      <a:srgbClr val="7FD13B"/>
    </a:accent1>
    <a:accent2>
      <a:srgbClr val="EA157A"/>
    </a:accent2>
    <a:accent3>
      <a:srgbClr val="FEB80A"/>
    </a:accent3>
    <a:accent4>
      <a:srgbClr val="00ADDC"/>
    </a:accent4>
    <a:accent5>
      <a:srgbClr val="738AC8"/>
    </a:accent5>
    <a:accent6>
      <a:srgbClr val="1AB39F"/>
    </a:accent6>
    <a:hlink>
      <a:srgbClr val="EB8803"/>
    </a:hlink>
    <a:folHlink>
      <a:srgbClr val="5F7791"/>
    </a:folHlink>
  </a:clrScheme>
</a:themeOverride>
</file>

<file path=ppt/theme/themeOverride10.xml><?xml version="1.0" encoding="utf-8"?>
<a:themeOverride xmlns:a="http://schemas.openxmlformats.org/drawingml/2006/main">
  <a:clrScheme name="Metro">
    <a:dk1>
      <a:sysClr val="windowText" lastClr="000000"/>
    </a:dk1>
    <a:lt1>
      <a:sysClr val="window" lastClr="FFFFFF"/>
    </a:lt1>
    <a:dk2>
      <a:srgbClr val="4E5B6F"/>
    </a:dk2>
    <a:lt2>
      <a:srgbClr val="D6ECFF"/>
    </a:lt2>
    <a:accent1>
      <a:srgbClr val="7FD13B"/>
    </a:accent1>
    <a:accent2>
      <a:srgbClr val="EA157A"/>
    </a:accent2>
    <a:accent3>
      <a:srgbClr val="FEB80A"/>
    </a:accent3>
    <a:accent4>
      <a:srgbClr val="00ADDC"/>
    </a:accent4>
    <a:accent5>
      <a:srgbClr val="738AC8"/>
    </a:accent5>
    <a:accent6>
      <a:srgbClr val="1AB39F"/>
    </a:accent6>
    <a:hlink>
      <a:srgbClr val="EB8803"/>
    </a:hlink>
    <a:folHlink>
      <a:srgbClr val="5F7791"/>
    </a:folHlink>
  </a:clrScheme>
</a:themeOverride>
</file>

<file path=ppt/theme/themeOverride11.xml><?xml version="1.0" encoding="utf-8"?>
<a:themeOverride xmlns:a="http://schemas.openxmlformats.org/drawingml/2006/main">
  <a:clrScheme name="Metro">
    <a:dk1>
      <a:sysClr val="windowText" lastClr="000000"/>
    </a:dk1>
    <a:lt1>
      <a:sysClr val="window" lastClr="FFFFFF"/>
    </a:lt1>
    <a:dk2>
      <a:srgbClr val="4E5B6F"/>
    </a:dk2>
    <a:lt2>
      <a:srgbClr val="D6ECFF"/>
    </a:lt2>
    <a:accent1>
      <a:srgbClr val="7FD13B"/>
    </a:accent1>
    <a:accent2>
      <a:srgbClr val="EA157A"/>
    </a:accent2>
    <a:accent3>
      <a:srgbClr val="FEB80A"/>
    </a:accent3>
    <a:accent4>
      <a:srgbClr val="00ADDC"/>
    </a:accent4>
    <a:accent5>
      <a:srgbClr val="738AC8"/>
    </a:accent5>
    <a:accent6>
      <a:srgbClr val="1AB39F"/>
    </a:accent6>
    <a:hlink>
      <a:srgbClr val="EB8803"/>
    </a:hlink>
    <a:folHlink>
      <a:srgbClr val="5F7791"/>
    </a:folHlink>
  </a:clrScheme>
</a:themeOverride>
</file>

<file path=ppt/theme/themeOverride12.xml><?xml version="1.0" encoding="utf-8"?>
<a:themeOverride xmlns:a="http://schemas.openxmlformats.org/drawingml/2006/main">
  <a:clrScheme name="Metro">
    <a:dk1>
      <a:sysClr val="windowText" lastClr="000000"/>
    </a:dk1>
    <a:lt1>
      <a:sysClr val="window" lastClr="FFFFFF"/>
    </a:lt1>
    <a:dk2>
      <a:srgbClr val="4E5B6F"/>
    </a:dk2>
    <a:lt2>
      <a:srgbClr val="D6ECFF"/>
    </a:lt2>
    <a:accent1>
      <a:srgbClr val="7FD13B"/>
    </a:accent1>
    <a:accent2>
      <a:srgbClr val="EA157A"/>
    </a:accent2>
    <a:accent3>
      <a:srgbClr val="FEB80A"/>
    </a:accent3>
    <a:accent4>
      <a:srgbClr val="00ADDC"/>
    </a:accent4>
    <a:accent5>
      <a:srgbClr val="738AC8"/>
    </a:accent5>
    <a:accent6>
      <a:srgbClr val="1AB39F"/>
    </a:accent6>
    <a:hlink>
      <a:srgbClr val="EB8803"/>
    </a:hlink>
    <a:folHlink>
      <a:srgbClr val="5F7791"/>
    </a:folHlink>
  </a:clrScheme>
</a:themeOverride>
</file>

<file path=ppt/theme/themeOverride13.xml><?xml version="1.0" encoding="utf-8"?>
<a:themeOverride xmlns:a="http://schemas.openxmlformats.org/drawingml/2006/main">
  <a:clrScheme name="Metro">
    <a:dk1>
      <a:sysClr val="windowText" lastClr="000000"/>
    </a:dk1>
    <a:lt1>
      <a:sysClr val="window" lastClr="FFFFFF"/>
    </a:lt1>
    <a:dk2>
      <a:srgbClr val="4E5B6F"/>
    </a:dk2>
    <a:lt2>
      <a:srgbClr val="D6ECFF"/>
    </a:lt2>
    <a:accent1>
      <a:srgbClr val="7FD13B"/>
    </a:accent1>
    <a:accent2>
      <a:srgbClr val="EA157A"/>
    </a:accent2>
    <a:accent3>
      <a:srgbClr val="FEB80A"/>
    </a:accent3>
    <a:accent4>
      <a:srgbClr val="00ADDC"/>
    </a:accent4>
    <a:accent5>
      <a:srgbClr val="738AC8"/>
    </a:accent5>
    <a:accent6>
      <a:srgbClr val="1AB39F"/>
    </a:accent6>
    <a:hlink>
      <a:srgbClr val="EB8803"/>
    </a:hlink>
    <a:folHlink>
      <a:srgbClr val="5F7791"/>
    </a:folHlink>
  </a:clrScheme>
</a:themeOverride>
</file>

<file path=ppt/theme/themeOverride14.xml><?xml version="1.0" encoding="utf-8"?>
<a:themeOverride xmlns:a="http://schemas.openxmlformats.org/drawingml/2006/main">
  <a:clrScheme name="Metro">
    <a:dk1>
      <a:sysClr val="windowText" lastClr="000000"/>
    </a:dk1>
    <a:lt1>
      <a:sysClr val="window" lastClr="FFFFFF"/>
    </a:lt1>
    <a:dk2>
      <a:srgbClr val="4E5B6F"/>
    </a:dk2>
    <a:lt2>
      <a:srgbClr val="D6ECFF"/>
    </a:lt2>
    <a:accent1>
      <a:srgbClr val="7FD13B"/>
    </a:accent1>
    <a:accent2>
      <a:srgbClr val="EA157A"/>
    </a:accent2>
    <a:accent3>
      <a:srgbClr val="FEB80A"/>
    </a:accent3>
    <a:accent4>
      <a:srgbClr val="00ADDC"/>
    </a:accent4>
    <a:accent5>
      <a:srgbClr val="738AC8"/>
    </a:accent5>
    <a:accent6>
      <a:srgbClr val="1AB39F"/>
    </a:accent6>
    <a:hlink>
      <a:srgbClr val="EB8803"/>
    </a:hlink>
    <a:folHlink>
      <a:srgbClr val="5F7791"/>
    </a:folHlink>
  </a:clrScheme>
</a:themeOverride>
</file>

<file path=ppt/theme/themeOverride15.xml><?xml version="1.0" encoding="utf-8"?>
<a:themeOverride xmlns:a="http://schemas.openxmlformats.org/drawingml/2006/main">
  <a:clrScheme name="Metro">
    <a:dk1>
      <a:sysClr val="windowText" lastClr="000000"/>
    </a:dk1>
    <a:lt1>
      <a:sysClr val="window" lastClr="FFFFFF"/>
    </a:lt1>
    <a:dk2>
      <a:srgbClr val="4E5B6F"/>
    </a:dk2>
    <a:lt2>
      <a:srgbClr val="D6ECFF"/>
    </a:lt2>
    <a:accent1>
      <a:srgbClr val="7FD13B"/>
    </a:accent1>
    <a:accent2>
      <a:srgbClr val="EA157A"/>
    </a:accent2>
    <a:accent3>
      <a:srgbClr val="FEB80A"/>
    </a:accent3>
    <a:accent4>
      <a:srgbClr val="00ADDC"/>
    </a:accent4>
    <a:accent5>
      <a:srgbClr val="738AC8"/>
    </a:accent5>
    <a:accent6>
      <a:srgbClr val="1AB39F"/>
    </a:accent6>
    <a:hlink>
      <a:srgbClr val="EB8803"/>
    </a:hlink>
    <a:folHlink>
      <a:srgbClr val="5F7791"/>
    </a:folHlink>
  </a:clrScheme>
</a:themeOverride>
</file>

<file path=ppt/theme/themeOverride16.xml><?xml version="1.0" encoding="utf-8"?>
<a:themeOverride xmlns:a="http://schemas.openxmlformats.org/drawingml/2006/main">
  <a:clrScheme name="Metro">
    <a:dk1>
      <a:sysClr val="windowText" lastClr="000000"/>
    </a:dk1>
    <a:lt1>
      <a:sysClr val="window" lastClr="FFFFFF"/>
    </a:lt1>
    <a:dk2>
      <a:srgbClr val="4E5B6F"/>
    </a:dk2>
    <a:lt2>
      <a:srgbClr val="D6ECFF"/>
    </a:lt2>
    <a:accent1>
      <a:srgbClr val="7FD13B"/>
    </a:accent1>
    <a:accent2>
      <a:srgbClr val="EA157A"/>
    </a:accent2>
    <a:accent3>
      <a:srgbClr val="FEB80A"/>
    </a:accent3>
    <a:accent4>
      <a:srgbClr val="00ADDC"/>
    </a:accent4>
    <a:accent5>
      <a:srgbClr val="738AC8"/>
    </a:accent5>
    <a:accent6>
      <a:srgbClr val="1AB39F"/>
    </a:accent6>
    <a:hlink>
      <a:srgbClr val="EB8803"/>
    </a:hlink>
    <a:folHlink>
      <a:srgbClr val="5F7791"/>
    </a:folHlink>
  </a:clrScheme>
</a:themeOverride>
</file>

<file path=ppt/theme/themeOverride17.xml><?xml version="1.0" encoding="utf-8"?>
<a:themeOverride xmlns:a="http://schemas.openxmlformats.org/drawingml/2006/main">
  <a:clrScheme name="Metro">
    <a:dk1>
      <a:sysClr val="windowText" lastClr="000000"/>
    </a:dk1>
    <a:lt1>
      <a:sysClr val="window" lastClr="FFFFFF"/>
    </a:lt1>
    <a:dk2>
      <a:srgbClr val="4E5B6F"/>
    </a:dk2>
    <a:lt2>
      <a:srgbClr val="D6ECFF"/>
    </a:lt2>
    <a:accent1>
      <a:srgbClr val="7FD13B"/>
    </a:accent1>
    <a:accent2>
      <a:srgbClr val="EA157A"/>
    </a:accent2>
    <a:accent3>
      <a:srgbClr val="FEB80A"/>
    </a:accent3>
    <a:accent4>
      <a:srgbClr val="00ADDC"/>
    </a:accent4>
    <a:accent5>
      <a:srgbClr val="738AC8"/>
    </a:accent5>
    <a:accent6>
      <a:srgbClr val="1AB39F"/>
    </a:accent6>
    <a:hlink>
      <a:srgbClr val="EB8803"/>
    </a:hlink>
    <a:folHlink>
      <a:srgbClr val="5F7791"/>
    </a:folHlink>
  </a:clrScheme>
</a:themeOverride>
</file>

<file path=ppt/theme/themeOverride18.xml><?xml version="1.0" encoding="utf-8"?>
<a:themeOverride xmlns:a="http://schemas.openxmlformats.org/drawingml/2006/main">
  <a:clrScheme name="Metro">
    <a:dk1>
      <a:sysClr val="windowText" lastClr="000000"/>
    </a:dk1>
    <a:lt1>
      <a:sysClr val="window" lastClr="FFFFFF"/>
    </a:lt1>
    <a:dk2>
      <a:srgbClr val="4E5B6F"/>
    </a:dk2>
    <a:lt2>
      <a:srgbClr val="D6ECFF"/>
    </a:lt2>
    <a:accent1>
      <a:srgbClr val="7FD13B"/>
    </a:accent1>
    <a:accent2>
      <a:srgbClr val="EA157A"/>
    </a:accent2>
    <a:accent3>
      <a:srgbClr val="FEB80A"/>
    </a:accent3>
    <a:accent4>
      <a:srgbClr val="00ADDC"/>
    </a:accent4>
    <a:accent5>
      <a:srgbClr val="738AC8"/>
    </a:accent5>
    <a:accent6>
      <a:srgbClr val="1AB39F"/>
    </a:accent6>
    <a:hlink>
      <a:srgbClr val="EB8803"/>
    </a:hlink>
    <a:folHlink>
      <a:srgbClr val="5F7791"/>
    </a:folHlink>
  </a:clrScheme>
</a:themeOverride>
</file>

<file path=ppt/theme/themeOverride19.xml><?xml version="1.0" encoding="utf-8"?>
<a:themeOverride xmlns:a="http://schemas.openxmlformats.org/drawingml/2006/main">
  <a:clrScheme name="Metro">
    <a:dk1>
      <a:sysClr val="windowText" lastClr="000000"/>
    </a:dk1>
    <a:lt1>
      <a:sysClr val="window" lastClr="FFFFFF"/>
    </a:lt1>
    <a:dk2>
      <a:srgbClr val="4E5B6F"/>
    </a:dk2>
    <a:lt2>
      <a:srgbClr val="D6ECFF"/>
    </a:lt2>
    <a:accent1>
      <a:srgbClr val="7FD13B"/>
    </a:accent1>
    <a:accent2>
      <a:srgbClr val="EA157A"/>
    </a:accent2>
    <a:accent3>
      <a:srgbClr val="FEB80A"/>
    </a:accent3>
    <a:accent4>
      <a:srgbClr val="00ADDC"/>
    </a:accent4>
    <a:accent5>
      <a:srgbClr val="738AC8"/>
    </a:accent5>
    <a:accent6>
      <a:srgbClr val="1AB39F"/>
    </a:accent6>
    <a:hlink>
      <a:srgbClr val="EB8803"/>
    </a:hlink>
    <a:folHlink>
      <a:srgbClr val="5F7791"/>
    </a:folHlink>
  </a:clrScheme>
</a:themeOverride>
</file>

<file path=ppt/theme/themeOverride2.xml><?xml version="1.0" encoding="utf-8"?>
<a:themeOverride xmlns:a="http://schemas.openxmlformats.org/drawingml/2006/main">
  <a:clrScheme name="Metro">
    <a:dk1>
      <a:sysClr val="windowText" lastClr="000000"/>
    </a:dk1>
    <a:lt1>
      <a:sysClr val="window" lastClr="FFFFFF"/>
    </a:lt1>
    <a:dk2>
      <a:srgbClr val="4E5B6F"/>
    </a:dk2>
    <a:lt2>
      <a:srgbClr val="D6ECFF"/>
    </a:lt2>
    <a:accent1>
      <a:srgbClr val="7FD13B"/>
    </a:accent1>
    <a:accent2>
      <a:srgbClr val="EA157A"/>
    </a:accent2>
    <a:accent3>
      <a:srgbClr val="FEB80A"/>
    </a:accent3>
    <a:accent4>
      <a:srgbClr val="00ADDC"/>
    </a:accent4>
    <a:accent5>
      <a:srgbClr val="738AC8"/>
    </a:accent5>
    <a:accent6>
      <a:srgbClr val="1AB39F"/>
    </a:accent6>
    <a:hlink>
      <a:srgbClr val="EB8803"/>
    </a:hlink>
    <a:folHlink>
      <a:srgbClr val="5F7791"/>
    </a:folHlink>
  </a:clrScheme>
</a:themeOverride>
</file>

<file path=ppt/theme/themeOverride20.xml><?xml version="1.0" encoding="utf-8"?>
<a:themeOverride xmlns:a="http://schemas.openxmlformats.org/drawingml/2006/main">
  <a:clrScheme name="Metro">
    <a:dk1>
      <a:sysClr val="windowText" lastClr="000000"/>
    </a:dk1>
    <a:lt1>
      <a:sysClr val="window" lastClr="FFFFFF"/>
    </a:lt1>
    <a:dk2>
      <a:srgbClr val="4E5B6F"/>
    </a:dk2>
    <a:lt2>
      <a:srgbClr val="D6ECFF"/>
    </a:lt2>
    <a:accent1>
      <a:srgbClr val="7FD13B"/>
    </a:accent1>
    <a:accent2>
      <a:srgbClr val="EA157A"/>
    </a:accent2>
    <a:accent3>
      <a:srgbClr val="FEB80A"/>
    </a:accent3>
    <a:accent4>
      <a:srgbClr val="00ADDC"/>
    </a:accent4>
    <a:accent5>
      <a:srgbClr val="738AC8"/>
    </a:accent5>
    <a:accent6>
      <a:srgbClr val="1AB39F"/>
    </a:accent6>
    <a:hlink>
      <a:srgbClr val="EB8803"/>
    </a:hlink>
    <a:folHlink>
      <a:srgbClr val="5F7791"/>
    </a:folHlink>
  </a:clrScheme>
</a:themeOverride>
</file>

<file path=ppt/theme/themeOverride21.xml><?xml version="1.0" encoding="utf-8"?>
<a:themeOverride xmlns:a="http://schemas.openxmlformats.org/drawingml/2006/main">
  <a:clrScheme name="Metro">
    <a:dk1>
      <a:sysClr val="windowText" lastClr="000000"/>
    </a:dk1>
    <a:lt1>
      <a:sysClr val="window" lastClr="FFFFFF"/>
    </a:lt1>
    <a:dk2>
      <a:srgbClr val="4E5B6F"/>
    </a:dk2>
    <a:lt2>
      <a:srgbClr val="D6ECFF"/>
    </a:lt2>
    <a:accent1>
      <a:srgbClr val="7FD13B"/>
    </a:accent1>
    <a:accent2>
      <a:srgbClr val="EA157A"/>
    </a:accent2>
    <a:accent3>
      <a:srgbClr val="FEB80A"/>
    </a:accent3>
    <a:accent4>
      <a:srgbClr val="00ADDC"/>
    </a:accent4>
    <a:accent5>
      <a:srgbClr val="738AC8"/>
    </a:accent5>
    <a:accent6>
      <a:srgbClr val="1AB39F"/>
    </a:accent6>
    <a:hlink>
      <a:srgbClr val="EB8803"/>
    </a:hlink>
    <a:folHlink>
      <a:srgbClr val="5F7791"/>
    </a:folHlink>
  </a:clrScheme>
</a:themeOverride>
</file>

<file path=ppt/theme/themeOverride22.xml><?xml version="1.0" encoding="utf-8"?>
<a:themeOverride xmlns:a="http://schemas.openxmlformats.org/drawingml/2006/main">
  <a:clrScheme name="Metro">
    <a:dk1>
      <a:sysClr val="windowText" lastClr="000000"/>
    </a:dk1>
    <a:lt1>
      <a:sysClr val="window" lastClr="FFFFFF"/>
    </a:lt1>
    <a:dk2>
      <a:srgbClr val="4E5B6F"/>
    </a:dk2>
    <a:lt2>
      <a:srgbClr val="D6ECFF"/>
    </a:lt2>
    <a:accent1>
      <a:srgbClr val="7FD13B"/>
    </a:accent1>
    <a:accent2>
      <a:srgbClr val="EA157A"/>
    </a:accent2>
    <a:accent3>
      <a:srgbClr val="FEB80A"/>
    </a:accent3>
    <a:accent4>
      <a:srgbClr val="00ADDC"/>
    </a:accent4>
    <a:accent5>
      <a:srgbClr val="738AC8"/>
    </a:accent5>
    <a:accent6>
      <a:srgbClr val="1AB39F"/>
    </a:accent6>
    <a:hlink>
      <a:srgbClr val="EB8803"/>
    </a:hlink>
    <a:folHlink>
      <a:srgbClr val="5F7791"/>
    </a:folHlink>
  </a:clrScheme>
</a:themeOverride>
</file>

<file path=ppt/theme/themeOverride23.xml><?xml version="1.0" encoding="utf-8"?>
<a:themeOverride xmlns:a="http://schemas.openxmlformats.org/drawingml/2006/main">
  <a:clrScheme name="Metro">
    <a:dk1>
      <a:sysClr val="windowText" lastClr="000000"/>
    </a:dk1>
    <a:lt1>
      <a:sysClr val="window" lastClr="FFFFFF"/>
    </a:lt1>
    <a:dk2>
      <a:srgbClr val="4E5B6F"/>
    </a:dk2>
    <a:lt2>
      <a:srgbClr val="D6ECFF"/>
    </a:lt2>
    <a:accent1>
      <a:srgbClr val="7FD13B"/>
    </a:accent1>
    <a:accent2>
      <a:srgbClr val="EA157A"/>
    </a:accent2>
    <a:accent3>
      <a:srgbClr val="FEB80A"/>
    </a:accent3>
    <a:accent4>
      <a:srgbClr val="00ADDC"/>
    </a:accent4>
    <a:accent5>
      <a:srgbClr val="738AC8"/>
    </a:accent5>
    <a:accent6>
      <a:srgbClr val="1AB39F"/>
    </a:accent6>
    <a:hlink>
      <a:srgbClr val="EB8803"/>
    </a:hlink>
    <a:folHlink>
      <a:srgbClr val="5F7791"/>
    </a:folHlink>
  </a:clrScheme>
</a:themeOverride>
</file>

<file path=ppt/theme/themeOverride24.xml><?xml version="1.0" encoding="utf-8"?>
<a:themeOverride xmlns:a="http://schemas.openxmlformats.org/drawingml/2006/main">
  <a:clrScheme name="Metro">
    <a:dk1>
      <a:sysClr val="windowText" lastClr="000000"/>
    </a:dk1>
    <a:lt1>
      <a:sysClr val="window" lastClr="FFFFFF"/>
    </a:lt1>
    <a:dk2>
      <a:srgbClr val="4E5B6F"/>
    </a:dk2>
    <a:lt2>
      <a:srgbClr val="D6ECFF"/>
    </a:lt2>
    <a:accent1>
      <a:srgbClr val="7FD13B"/>
    </a:accent1>
    <a:accent2>
      <a:srgbClr val="EA157A"/>
    </a:accent2>
    <a:accent3>
      <a:srgbClr val="FEB80A"/>
    </a:accent3>
    <a:accent4>
      <a:srgbClr val="00ADDC"/>
    </a:accent4>
    <a:accent5>
      <a:srgbClr val="738AC8"/>
    </a:accent5>
    <a:accent6>
      <a:srgbClr val="1AB39F"/>
    </a:accent6>
    <a:hlink>
      <a:srgbClr val="EB8803"/>
    </a:hlink>
    <a:folHlink>
      <a:srgbClr val="5F7791"/>
    </a:folHlink>
  </a:clrScheme>
</a:themeOverride>
</file>

<file path=ppt/theme/themeOverride25.xml><?xml version="1.0" encoding="utf-8"?>
<a:themeOverride xmlns:a="http://schemas.openxmlformats.org/drawingml/2006/main">
  <a:clrScheme name="Metro">
    <a:dk1>
      <a:sysClr val="windowText" lastClr="000000"/>
    </a:dk1>
    <a:lt1>
      <a:sysClr val="window" lastClr="FFFFFF"/>
    </a:lt1>
    <a:dk2>
      <a:srgbClr val="4E5B6F"/>
    </a:dk2>
    <a:lt2>
      <a:srgbClr val="D6ECFF"/>
    </a:lt2>
    <a:accent1>
      <a:srgbClr val="7FD13B"/>
    </a:accent1>
    <a:accent2>
      <a:srgbClr val="EA157A"/>
    </a:accent2>
    <a:accent3>
      <a:srgbClr val="FEB80A"/>
    </a:accent3>
    <a:accent4>
      <a:srgbClr val="00ADDC"/>
    </a:accent4>
    <a:accent5>
      <a:srgbClr val="738AC8"/>
    </a:accent5>
    <a:accent6>
      <a:srgbClr val="1AB39F"/>
    </a:accent6>
    <a:hlink>
      <a:srgbClr val="EB8803"/>
    </a:hlink>
    <a:folHlink>
      <a:srgbClr val="5F7791"/>
    </a:folHlink>
  </a:clrScheme>
</a:themeOverride>
</file>

<file path=ppt/theme/themeOverride26.xml><?xml version="1.0" encoding="utf-8"?>
<a:themeOverride xmlns:a="http://schemas.openxmlformats.org/drawingml/2006/main">
  <a:clrScheme name="Metro">
    <a:dk1>
      <a:sysClr val="windowText" lastClr="000000"/>
    </a:dk1>
    <a:lt1>
      <a:sysClr val="window" lastClr="FFFFFF"/>
    </a:lt1>
    <a:dk2>
      <a:srgbClr val="4E5B6F"/>
    </a:dk2>
    <a:lt2>
      <a:srgbClr val="D6ECFF"/>
    </a:lt2>
    <a:accent1>
      <a:srgbClr val="7FD13B"/>
    </a:accent1>
    <a:accent2>
      <a:srgbClr val="EA157A"/>
    </a:accent2>
    <a:accent3>
      <a:srgbClr val="FEB80A"/>
    </a:accent3>
    <a:accent4>
      <a:srgbClr val="00ADDC"/>
    </a:accent4>
    <a:accent5>
      <a:srgbClr val="738AC8"/>
    </a:accent5>
    <a:accent6>
      <a:srgbClr val="1AB39F"/>
    </a:accent6>
    <a:hlink>
      <a:srgbClr val="EB8803"/>
    </a:hlink>
    <a:folHlink>
      <a:srgbClr val="5F7791"/>
    </a:folHlink>
  </a:clrScheme>
</a:themeOverride>
</file>

<file path=ppt/theme/themeOverride27.xml><?xml version="1.0" encoding="utf-8"?>
<a:themeOverride xmlns:a="http://schemas.openxmlformats.org/drawingml/2006/main">
  <a:clrScheme name="Metro">
    <a:dk1>
      <a:sysClr val="windowText" lastClr="000000"/>
    </a:dk1>
    <a:lt1>
      <a:sysClr val="window" lastClr="FFFFFF"/>
    </a:lt1>
    <a:dk2>
      <a:srgbClr val="4E5B6F"/>
    </a:dk2>
    <a:lt2>
      <a:srgbClr val="D6ECFF"/>
    </a:lt2>
    <a:accent1>
      <a:srgbClr val="7FD13B"/>
    </a:accent1>
    <a:accent2>
      <a:srgbClr val="EA157A"/>
    </a:accent2>
    <a:accent3>
      <a:srgbClr val="FEB80A"/>
    </a:accent3>
    <a:accent4>
      <a:srgbClr val="00ADDC"/>
    </a:accent4>
    <a:accent5>
      <a:srgbClr val="738AC8"/>
    </a:accent5>
    <a:accent6>
      <a:srgbClr val="1AB39F"/>
    </a:accent6>
    <a:hlink>
      <a:srgbClr val="EB8803"/>
    </a:hlink>
    <a:folHlink>
      <a:srgbClr val="5F7791"/>
    </a:folHlink>
  </a:clrScheme>
</a:themeOverride>
</file>

<file path=ppt/theme/themeOverride28.xml><?xml version="1.0" encoding="utf-8"?>
<a:themeOverride xmlns:a="http://schemas.openxmlformats.org/drawingml/2006/main">
  <a:clrScheme name="Metro">
    <a:dk1>
      <a:sysClr val="windowText" lastClr="000000"/>
    </a:dk1>
    <a:lt1>
      <a:sysClr val="window" lastClr="FFFFFF"/>
    </a:lt1>
    <a:dk2>
      <a:srgbClr val="4E5B6F"/>
    </a:dk2>
    <a:lt2>
      <a:srgbClr val="D6ECFF"/>
    </a:lt2>
    <a:accent1>
      <a:srgbClr val="7FD13B"/>
    </a:accent1>
    <a:accent2>
      <a:srgbClr val="EA157A"/>
    </a:accent2>
    <a:accent3>
      <a:srgbClr val="FEB80A"/>
    </a:accent3>
    <a:accent4>
      <a:srgbClr val="00ADDC"/>
    </a:accent4>
    <a:accent5>
      <a:srgbClr val="738AC8"/>
    </a:accent5>
    <a:accent6>
      <a:srgbClr val="1AB39F"/>
    </a:accent6>
    <a:hlink>
      <a:srgbClr val="EB8803"/>
    </a:hlink>
    <a:folHlink>
      <a:srgbClr val="5F7791"/>
    </a:folHlink>
  </a:clrScheme>
</a:themeOverride>
</file>

<file path=ppt/theme/themeOverride29.xml><?xml version="1.0" encoding="utf-8"?>
<a:themeOverride xmlns:a="http://schemas.openxmlformats.org/drawingml/2006/main">
  <a:clrScheme name="Metro">
    <a:dk1>
      <a:sysClr val="windowText" lastClr="000000"/>
    </a:dk1>
    <a:lt1>
      <a:sysClr val="window" lastClr="FFFFFF"/>
    </a:lt1>
    <a:dk2>
      <a:srgbClr val="4E5B6F"/>
    </a:dk2>
    <a:lt2>
      <a:srgbClr val="D6ECFF"/>
    </a:lt2>
    <a:accent1>
      <a:srgbClr val="7FD13B"/>
    </a:accent1>
    <a:accent2>
      <a:srgbClr val="EA157A"/>
    </a:accent2>
    <a:accent3>
      <a:srgbClr val="FEB80A"/>
    </a:accent3>
    <a:accent4>
      <a:srgbClr val="00ADDC"/>
    </a:accent4>
    <a:accent5>
      <a:srgbClr val="738AC8"/>
    </a:accent5>
    <a:accent6>
      <a:srgbClr val="1AB39F"/>
    </a:accent6>
    <a:hlink>
      <a:srgbClr val="EB8803"/>
    </a:hlink>
    <a:folHlink>
      <a:srgbClr val="5F7791"/>
    </a:folHlink>
  </a:clrScheme>
</a:themeOverride>
</file>

<file path=ppt/theme/themeOverride3.xml><?xml version="1.0" encoding="utf-8"?>
<a:themeOverride xmlns:a="http://schemas.openxmlformats.org/drawingml/2006/main">
  <a:clrScheme name="Metro">
    <a:dk1>
      <a:sysClr val="windowText" lastClr="000000"/>
    </a:dk1>
    <a:lt1>
      <a:sysClr val="window" lastClr="FFFFFF"/>
    </a:lt1>
    <a:dk2>
      <a:srgbClr val="4E5B6F"/>
    </a:dk2>
    <a:lt2>
      <a:srgbClr val="D6ECFF"/>
    </a:lt2>
    <a:accent1>
      <a:srgbClr val="7FD13B"/>
    </a:accent1>
    <a:accent2>
      <a:srgbClr val="EA157A"/>
    </a:accent2>
    <a:accent3>
      <a:srgbClr val="FEB80A"/>
    </a:accent3>
    <a:accent4>
      <a:srgbClr val="00ADDC"/>
    </a:accent4>
    <a:accent5>
      <a:srgbClr val="738AC8"/>
    </a:accent5>
    <a:accent6>
      <a:srgbClr val="1AB39F"/>
    </a:accent6>
    <a:hlink>
      <a:srgbClr val="EB8803"/>
    </a:hlink>
    <a:folHlink>
      <a:srgbClr val="5F7791"/>
    </a:folHlink>
  </a:clrScheme>
</a:themeOverride>
</file>

<file path=ppt/theme/themeOverride30.xml><?xml version="1.0" encoding="utf-8"?>
<a:themeOverride xmlns:a="http://schemas.openxmlformats.org/drawingml/2006/main">
  <a:clrScheme name="Metro">
    <a:dk1>
      <a:sysClr val="windowText" lastClr="000000"/>
    </a:dk1>
    <a:lt1>
      <a:sysClr val="window" lastClr="FFFFFF"/>
    </a:lt1>
    <a:dk2>
      <a:srgbClr val="4E5B6F"/>
    </a:dk2>
    <a:lt2>
      <a:srgbClr val="D6ECFF"/>
    </a:lt2>
    <a:accent1>
      <a:srgbClr val="7FD13B"/>
    </a:accent1>
    <a:accent2>
      <a:srgbClr val="EA157A"/>
    </a:accent2>
    <a:accent3>
      <a:srgbClr val="FEB80A"/>
    </a:accent3>
    <a:accent4>
      <a:srgbClr val="00ADDC"/>
    </a:accent4>
    <a:accent5>
      <a:srgbClr val="738AC8"/>
    </a:accent5>
    <a:accent6>
      <a:srgbClr val="1AB39F"/>
    </a:accent6>
    <a:hlink>
      <a:srgbClr val="EB8803"/>
    </a:hlink>
    <a:folHlink>
      <a:srgbClr val="5F7791"/>
    </a:folHlink>
  </a:clrScheme>
</a:themeOverride>
</file>

<file path=ppt/theme/themeOverride31.xml><?xml version="1.0" encoding="utf-8"?>
<a:themeOverride xmlns:a="http://schemas.openxmlformats.org/drawingml/2006/main">
  <a:clrScheme name="Metro">
    <a:dk1>
      <a:sysClr val="windowText" lastClr="000000"/>
    </a:dk1>
    <a:lt1>
      <a:sysClr val="window" lastClr="FFFFFF"/>
    </a:lt1>
    <a:dk2>
      <a:srgbClr val="4E5B6F"/>
    </a:dk2>
    <a:lt2>
      <a:srgbClr val="D6ECFF"/>
    </a:lt2>
    <a:accent1>
      <a:srgbClr val="7FD13B"/>
    </a:accent1>
    <a:accent2>
      <a:srgbClr val="EA157A"/>
    </a:accent2>
    <a:accent3>
      <a:srgbClr val="FEB80A"/>
    </a:accent3>
    <a:accent4>
      <a:srgbClr val="00ADDC"/>
    </a:accent4>
    <a:accent5>
      <a:srgbClr val="738AC8"/>
    </a:accent5>
    <a:accent6>
      <a:srgbClr val="1AB39F"/>
    </a:accent6>
    <a:hlink>
      <a:srgbClr val="EB8803"/>
    </a:hlink>
    <a:folHlink>
      <a:srgbClr val="5F7791"/>
    </a:folHlink>
  </a:clrScheme>
</a:themeOverride>
</file>

<file path=ppt/theme/themeOverride32.xml><?xml version="1.0" encoding="utf-8"?>
<a:themeOverride xmlns:a="http://schemas.openxmlformats.org/drawingml/2006/main">
  <a:clrScheme name="Metro">
    <a:dk1>
      <a:sysClr val="windowText" lastClr="000000"/>
    </a:dk1>
    <a:lt1>
      <a:sysClr val="window" lastClr="FFFFFF"/>
    </a:lt1>
    <a:dk2>
      <a:srgbClr val="4E5B6F"/>
    </a:dk2>
    <a:lt2>
      <a:srgbClr val="D6ECFF"/>
    </a:lt2>
    <a:accent1>
      <a:srgbClr val="7FD13B"/>
    </a:accent1>
    <a:accent2>
      <a:srgbClr val="EA157A"/>
    </a:accent2>
    <a:accent3>
      <a:srgbClr val="FEB80A"/>
    </a:accent3>
    <a:accent4>
      <a:srgbClr val="00ADDC"/>
    </a:accent4>
    <a:accent5>
      <a:srgbClr val="738AC8"/>
    </a:accent5>
    <a:accent6>
      <a:srgbClr val="1AB39F"/>
    </a:accent6>
    <a:hlink>
      <a:srgbClr val="EB8803"/>
    </a:hlink>
    <a:folHlink>
      <a:srgbClr val="5F7791"/>
    </a:folHlink>
  </a:clrScheme>
</a:themeOverride>
</file>

<file path=ppt/theme/themeOverride33.xml><?xml version="1.0" encoding="utf-8"?>
<a:themeOverride xmlns:a="http://schemas.openxmlformats.org/drawingml/2006/main">
  <a:clrScheme name="Metro">
    <a:dk1>
      <a:sysClr val="windowText" lastClr="000000"/>
    </a:dk1>
    <a:lt1>
      <a:sysClr val="window" lastClr="FFFFFF"/>
    </a:lt1>
    <a:dk2>
      <a:srgbClr val="4E5B6F"/>
    </a:dk2>
    <a:lt2>
      <a:srgbClr val="D6ECFF"/>
    </a:lt2>
    <a:accent1>
      <a:srgbClr val="7FD13B"/>
    </a:accent1>
    <a:accent2>
      <a:srgbClr val="EA157A"/>
    </a:accent2>
    <a:accent3>
      <a:srgbClr val="FEB80A"/>
    </a:accent3>
    <a:accent4>
      <a:srgbClr val="00ADDC"/>
    </a:accent4>
    <a:accent5>
      <a:srgbClr val="738AC8"/>
    </a:accent5>
    <a:accent6>
      <a:srgbClr val="1AB39F"/>
    </a:accent6>
    <a:hlink>
      <a:srgbClr val="EB8803"/>
    </a:hlink>
    <a:folHlink>
      <a:srgbClr val="5F7791"/>
    </a:folHlink>
  </a:clrScheme>
</a:themeOverride>
</file>

<file path=ppt/theme/themeOverride34.xml><?xml version="1.0" encoding="utf-8"?>
<a:themeOverride xmlns:a="http://schemas.openxmlformats.org/drawingml/2006/main">
  <a:clrScheme name="Metro">
    <a:dk1>
      <a:sysClr val="windowText" lastClr="000000"/>
    </a:dk1>
    <a:lt1>
      <a:sysClr val="window" lastClr="FFFFFF"/>
    </a:lt1>
    <a:dk2>
      <a:srgbClr val="4E5B6F"/>
    </a:dk2>
    <a:lt2>
      <a:srgbClr val="D6ECFF"/>
    </a:lt2>
    <a:accent1>
      <a:srgbClr val="7FD13B"/>
    </a:accent1>
    <a:accent2>
      <a:srgbClr val="EA157A"/>
    </a:accent2>
    <a:accent3>
      <a:srgbClr val="FEB80A"/>
    </a:accent3>
    <a:accent4>
      <a:srgbClr val="00ADDC"/>
    </a:accent4>
    <a:accent5>
      <a:srgbClr val="738AC8"/>
    </a:accent5>
    <a:accent6>
      <a:srgbClr val="1AB39F"/>
    </a:accent6>
    <a:hlink>
      <a:srgbClr val="EB8803"/>
    </a:hlink>
    <a:folHlink>
      <a:srgbClr val="5F7791"/>
    </a:folHlink>
  </a:clrScheme>
</a:themeOverride>
</file>

<file path=ppt/theme/themeOverride35.xml><?xml version="1.0" encoding="utf-8"?>
<a:themeOverride xmlns:a="http://schemas.openxmlformats.org/drawingml/2006/main">
  <a:clrScheme name="Metro">
    <a:dk1>
      <a:sysClr val="windowText" lastClr="000000"/>
    </a:dk1>
    <a:lt1>
      <a:sysClr val="window" lastClr="FFFFFF"/>
    </a:lt1>
    <a:dk2>
      <a:srgbClr val="4E5B6F"/>
    </a:dk2>
    <a:lt2>
      <a:srgbClr val="D6ECFF"/>
    </a:lt2>
    <a:accent1>
      <a:srgbClr val="7FD13B"/>
    </a:accent1>
    <a:accent2>
      <a:srgbClr val="EA157A"/>
    </a:accent2>
    <a:accent3>
      <a:srgbClr val="FEB80A"/>
    </a:accent3>
    <a:accent4>
      <a:srgbClr val="00ADDC"/>
    </a:accent4>
    <a:accent5>
      <a:srgbClr val="738AC8"/>
    </a:accent5>
    <a:accent6>
      <a:srgbClr val="1AB39F"/>
    </a:accent6>
    <a:hlink>
      <a:srgbClr val="EB8803"/>
    </a:hlink>
    <a:folHlink>
      <a:srgbClr val="5F7791"/>
    </a:folHlink>
  </a:clrScheme>
</a:themeOverride>
</file>

<file path=ppt/theme/themeOverride36.xml><?xml version="1.0" encoding="utf-8"?>
<a:themeOverride xmlns:a="http://schemas.openxmlformats.org/drawingml/2006/main">
  <a:clrScheme name="Metro">
    <a:dk1>
      <a:sysClr val="windowText" lastClr="000000"/>
    </a:dk1>
    <a:lt1>
      <a:sysClr val="window" lastClr="FFFFFF"/>
    </a:lt1>
    <a:dk2>
      <a:srgbClr val="4E5B6F"/>
    </a:dk2>
    <a:lt2>
      <a:srgbClr val="D6ECFF"/>
    </a:lt2>
    <a:accent1>
      <a:srgbClr val="7FD13B"/>
    </a:accent1>
    <a:accent2>
      <a:srgbClr val="EA157A"/>
    </a:accent2>
    <a:accent3>
      <a:srgbClr val="FEB80A"/>
    </a:accent3>
    <a:accent4>
      <a:srgbClr val="00ADDC"/>
    </a:accent4>
    <a:accent5>
      <a:srgbClr val="738AC8"/>
    </a:accent5>
    <a:accent6>
      <a:srgbClr val="1AB39F"/>
    </a:accent6>
    <a:hlink>
      <a:srgbClr val="EB8803"/>
    </a:hlink>
    <a:folHlink>
      <a:srgbClr val="5F7791"/>
    </a:folHlink>
  </a:clrScheme>
</a:themeOverride>
</file>

<file path=ppt/theme/themeOverride37.xml><?xml version="1.0" encoding="utf-8"?>
<a:themeOverride xmlns:a="http://schemas.openxmlformats.org/drawingml/2006/main">
  <a:clrScheme name="Metro">
    <a:dk1>
      <a:sysClr val="windowText" lastClr="000000"/>
    </a:dk1>
    <a:lt1>
      <a:sysClr val="window" lastClr="FFFFFF"/>
    </a:lt1>
    <a:dk2>
      <a:srgbClr val="4E5B6F"/>
    </a:dk2>
    <a:lt2>
      <a:srgbClr val="D6ECFF"/>
    </a:lt2>
    <a:accent1>
      <a:srgbClr val="7FD13B"/>
    </a:accent1>
    <a:accent2>
      <a:srgbClr val="EA157A"/>
    </a:accent2>
    <a:accent3>
      <a:srgbClr val="FEB80A"/>
    </a:accent3>
    <a:accent4>
      <a:srgbClr val="00ADDC"/>
    </a:accent4>
    <a:accent5>
      <a:srgbClr val="738AC8"/>
    </a:accent5>
    <a:accent6>
      <a:srgbClr val="1AB39F"/>
    </a:accent6>
    <a:hlink>
      <a:srgbClr val="EB8803"/>
    </a:hlink>
    <a:folHlink>
      <a:srgbClr val="5F7791"/>
    </a:folHlink>
  </a:clrScheme>
</a:themeOverride>
</file>

<file path=ppt/theme/themeOverride38.xml><?xml version="1.0" encoding="utf-8"?>
<a:themeOverride xmlns:a="http://schemas.openxmlformats.org/drawingml/2006/main">
  <a:clrScheme name="Metro">
    <a:dk1>
      <a:sysClr val="windowText" lastClr="000000"/>
    </a:dk1>
    <a:lt1>
      <a:sysClr val="window" lastClr="FFFFFF"/>
    </a:lt1>
    <a:dk2>
      <a:srgbClr val="4E5B6F"/>
    </a:dk2>
    <a:lt2>
      <a:srgbClr val="D6ECFF"/>
    </a:lt2>
    <a:accent1>
      <a:srgbClr val="7FD13B"/>
    </a:accent1>
    <a:accent2>
      <a:srgbClr val="EA157A"/>
    </a:accent2>
    <a:accent3>
      <a:srgbClr val="FEB80A"/>
    </a:accent3>
    <a:accent4>
      <a:srgbClr val="00ADDC"/>
    </a:accent4>
    <a:accent5>
      <a:srgbClr val="738AC8"/>
    </a:accent5>
    <a:accent6>
      <a:srgbClr val="1AB39F"/>
    </a:accent6>
    <a:hlink>
      <a:srgbClr val="EB8803"/>
    </a:hlink>
    <a:folHlink>
      <a:srgbClr val="5F7791"/>
    </a:folHlink>
  </a:clrScheme>
</a:themeOverride>
</file>

<file path=ppt/theme/themeOverride39.xml><?xml version="1.0" encoding="utf-8"?>
<a:themeOverride xmlns:a="http://schemas.openxmlformats.org/drawingml/2006/main">
  <a:clrScheme name="Metro">
    <a:dk1>
      <a:sysClr val="windowText" lastClr="000000"/>
    </a:dk1>
    <a:lt1>
      <a:sysClr val="window" lastClr="FFFFFF"/>
    </a:lt1>
    <a:dk2>
      <a:srgbClr val="4E5B6F"/>
    </a:dk2>
    <a:lt2>
      <a:srgbClr val="D6ECFF"/>
    </a:lt2>
    <a:accent1>
      <a:srgbClr val="7FD13B"/>
    </a:accent1>
    <a:accent2>
      <a:srgbClr val="EA157A"/>
    </a:accent2>
    <a:accent3>
      <a:srgbClr val="FEB80A"/>
    </a:accent3>
    <a:accent4>
      <a:srgbClr val="00ADDC"/>
    </a:accent4>
    <a:accent5>
      <a:srgbClr val="738AC8"/>
    </a:accent5>
    <a:accent6>
      <a:srgbClr val="1AB39F"/>
    </a:accent6>
    <a:hlink>
      <a:srgbClr val="EB8803"/>
    </a:hlink>
    <a:folHlink>
      <a:srgbClr val="5F7791"/>
    </a:folHlink>
  </a:clrScheme>
</a:themeOverride>
</file>

<file path=ppt/theme/themeOverride4.xml><?xml version="1.0" encoding="utf-8"?>
<a:themeOverride xmlns:a="http://schemas.openxmlformats.org/drawingml/2006/main">
  <a:clrScheme name="Metro">
    <a:dk1>
      <a:sysClr val="windowText" lastClr="000000"/>
    </a:dk1>
    <a:lt1>
      <a:sysClr val="window" lastClr="FFFFFF"/>
    </a:lt1>
    <a:dk2>
      <a:srgbClr val="4E5B6F"/>
    </a:dk2>
    <a:lt2>
      <a:srgbClr val="D6ECFF"/>
    </a:lt2>
    <a:accent1>
      <a:srgbClr val="7FD13B"/>
    </a:accent1>
    <a:accent2>
      <a:srgbClr val="EA157A"/>
    </a:accent2>
    <a:accent3>
      <a:srgbClr val="FEB80A"/>
    </a:accent3>
    <a:accent4>
      <a:srgbClr val="00ADDC"/>
    </a:accent4>
    <a:accent5>
      <a:srgbClr val="738AC8"/>
    </a:accent5>
    <a:accent6>
      <a:srgbClr val="1AB39F"/>
    </a:accent6>
    <a:hlink>
      <a:srgbClr val="EB8803"/>
    </a:hlink>
    <a:folHlink>
      <a:srgbClr val="5F7791"/>
    </a:folHlink>
  </a:clrScheme>
</a:themeOverride>
</file>

<file path=ppt/theme/themeOverride40.xml><?xml version="1.0" encoding="utf-8"?>
<a:themeOverride xmlns:a="http://schemas.openxmlformats.org/drawingml/2006/main">
  <a:clrScheme name="Metro">
    <a:dk1>
      <a:sysClr val="windowText" lastClr="000000"/>
    </a:dk1>
    <a:lt1>
      <a:sysClr val="window" lastClr="FFFFFF"/>
    </a:lt1>
    <a:dk2>
      <a:srgbClr val="4E5B6F"/>
    </a:dk2>
    <a:lt2>
      <a:srgbClr val="D6ECFF"/>
    </a:lt2>
    <a:accent1>
      <a:srgbClr val="7FD13B"/>
    </a:accent1>
    <a:accent2>
      <a:srgbClr val="EA157A"/>
    </a:accent2>
    <a:accent3>
      <a:srgbClr val="FEB80A"/>
    </a:accent3>
    <a:accent4>
      <a:srgbClr val="00ADDC"/>
    </a:accent4>
    <a:accent5>
      <a:srgbClr val="738AC8"/>
    </a:accent5>
    <a:accent6>
      <a:srgbClr val="1AB39F"/>
    </a:accent6>
    <a:hlink>
      <a:srgbClr val="EB8803"/>
    </a:hlink>
    <a:folHlink>
      <a:srgbClr val="5F7791"/>
    </a:folHlink>
  </a:clrScheme>
</a:themeOverride>
</file>

<file path=ppt/theme/themeOverride41.xml><?xml version="1.0" encoding="utf-8"?>
<a:themeOverride xmlns:a="http://schemas.openxmlformats.org/drawingml/2006/main">
  <a:clrScheme name="Metro">
    <a:dk1>
      <a:sysClr val="windowText" lastClr="000000"/>
    </a:dk1>
    <a:lt1>
      <a:sysClr val="window" lastClr="FFFFFF"/>
    </a:lt1>
    <a:dk2>
      <a:srgbClr val="4E5B6F"/>
    </a:dk2>
    <a:lt2>
      <a:srgbClr val="D6ECFF"/>
    </a:lt2>
    <a:accent1>
      <a:srgbClr val="7FD13B"/>
    </a:accent1>
    <a:accent2>
      <a:srgbClr val="EA157A"/>
    </a:accent2>
    <a:accent3>
      <a:srgbClr val="FEB80A"/>
    </a:accent3>
    <a:accent4>
      <a:srgbClr val="00ADDC"/>
    </a:accent4>
    <a:accent5>
      <a:srgbClr val="738AC8"/>
    </a:accent5>
    <a:accent6>
      <a:srgbClr val="1AB39F"/>
    </a:accent6>
    <a:hlink>
      <a:srgbClr val="EB8803"/>
    </a:hlink>
    <a:folHlink>
      <a:srgbClr val="5F7791"/>
    </a:folHlink>
  </a:clrScheme>
</a:themeOverride>
</file>

<file path=ppt/theme/themeOverride42.xml><?xml version="1.0" encoding="utf-8"?>
<a:themeOverride xmlns:a="http://schemas.openxmlformats.org/drawingml/2006/main">
  <a:clrScheme name="Metro">
    <a:dk1>
      <a:sysClr val="windowText" lastClr="000000"/>
    </a:dk1>
    <a:lt1>
      <a:sysClr val="window" lastClr="FFFFFF"/>
    </a:lt1>
    <a:dk2>
      <a:srgbClr val="4E5B6F"/>
    </a:dk2>
    <a:lt2>
      <a:srgbClr val="D6ECFF"/>
    </a:lt2>
    <a:accent1>
      <a:srgbClr val="7FD13B"/>
    </a:accent1>
    <a:accent2>
      <a:srgbClr val="EA157A"/>
    </a:accent2>
    <a:accent3>
      <a:srgbClr val="FEB80A"/>
    </a:accent3>
    <a:accent4>
      <a:srgbClr val="00ADDC"/>
    </a:accent4>
    <a:accent5>
      <a:srgbClr val="738AC8"/>
    </a:accent5>
    <a:accent6>
      <a:srgbClr val="1AB39F"/>
    </a:accent6>
    <a:hlink>
      <a:srgbClr val="EB8803"/>
    </a:hlink>
    <a:folHlink>
      <a:srgbClr val="5F7791"/>
    </a:folHlink>
  </a:clrScheme>
</a:themeOverride>
</file>

<file path=ppt/theme/themeOverride43.xml><?xml version="1.0" encoding="utf-8"?>
<a:themeOverride xmlns:a="http://schemas.openxmlformats.org/drawingml/2006/main">
  <a:clrScheme name="Metro">
    <a:dk1>
      <a:sysClr val="windowText" lastClr="000000"/>
    </a:dk1>
    <a:lt1>
      <a:sysClr val="window" lastClr="FFFFFF"/>
    </a:lt1>
    <a:dk2>
      <a:srgbClr val="4E5B6F"/>
    </a:dk2>
    <a:lt2>
      <a:srgbClr val="D6ECFF"/>
    </a:lt2>
    <a:accent1>
      <a:srgbClr val="7FD13B"/>
    </a:accent1>
    <a:accent2>
      <a:srgbClr val="EA157A"/>
    </a:accent2>
    <a:accent3>
      <a:srgbClr val="FEB80A"/>
    </a:accent3>
    <a:accent4>
      <a:srgbClr val="00ADDC"/>
    </a:accent4>
    <a:accent5>
      <a:srgbClr val="738AC8"/>
    </a:accent5>
    <a:accent6>
      <a:srgbClr val="1AB39F"/>
    </a:accent6>
    <a:hlink>
      <a:srgbClr val="EB8803"/>
    </a:hlink>
    <a:folHlink>
      <a:srgbClr val="5F7791"/>
    </a:folHlink>
  </a:clrScheme>
</a:themeOverride>
</file>

<file path=ppt/theme/themeOverride44.xml><?xml version="1.0" encoding="utf-8"?>
<a:themeOverride xmlns:a="http://schemas.openxmlformats.org/drawingml/2006/main">
  <a:clrScheme name="Metro">
    <a:dk1>
      <a:sysClr val="windowText" lastClr="000000"/>
    </a:dk1>
    <a:lt1>
      <a:sysClr val="window" lastClr="FFFFFF"/>
    </a:lt1>
    <a:dk2>
      <a:srgbClr val="4E5B6F"/>
    </a:dk2>
    <a:lt2>
      <a:srgbClr val="D6ECFF"/>
    </a:lt2>
    <a:accent1>
      <a:srgbClr val="7FD13B"/>
    </a:accent1>
    <a:accent2>
      <a:srgbClr val="EA157A"/>
    </a:accent2>
    <a:accent3>
      <a:srgbClr val="FEB80A"/>
    </a:accent3>
    <a:accent4>
      <a:srgbClr val="00ADDC"/>
    </a:accent4>
    <a:accent5>
      <a:srgbClr val="738AC8"/>
    </a:accent5>
    <a:accent6>
      <a:srgbClr val="1AB39F"/>
    </a:accent6>
    <a:hlink>
      <a:srgbClr val="EB8803"/>
    </a:hlink>
    <a:folHlink>
      <a:srgbClr val="5F7791"/>
    </a:folHlink>
  </a:clrScheme>
</a:themeOverride>
</file>

<file path=ppt/theme/themeOverride45.xml><?xml version="1.0" encoding="utf-8"?>
<a:themeOverride xmlns:a="http://schemas.openxmlformats.org/drawingml/2006/main">
  <a:clrScheme name="Metro">
    <a:dk1>
      <a:sysClr val="windowText" lastClr="000000"/>
    </a:dk1>
    <a:lt1>
      <a:sysClr val="window" lastClr="FFFFFF"/>
    </a:lt1>
    <a:dk2>
      <a:srgbClr val="4E5B6F"/>
    </a:dk2>
    <a:lt2>
      <a:srgbClr val="D6ECFF"/>
    </a:lt2>
    <a:accent1>
      <a:srgbClr val="7FD13B"/>
    </a:accent1>
    <a:accent2>
      <a:srgbClr val="EA157A"/>
    </a:accent2>
    <a:accent3>
      <a:srgbClr val="FEB80A"/>
    </a:accent3>
    <a:accent4>
      <a:srgbClr val="00ADDC"/>
    </a:accent4>
    <a:accent5>
      <a:srgbClr val="738AC8"/>
    </a:accent5>
    <a:accent6>
      <a:srgbClr val="1AB39F"/>
    </a:accent6>
    <a:hlink>
      <a:srgbClr val="EB8803"/>
    </a:hlink>
    <a:folHlink>
      <a:srgbClr val="5F7791"/>
    </a:folHlink>
  </a:clrScheme>
</a:themeOverride>
</file>

<file path=ppt/theme/themeOverride46.xml><?xml version="1.0" encoding="utf-8"?>
<a:themeOverride xmlns:a="http://schemas.openxmlformats.org/drawingml/2006/main">
  <a:clrScheme name="Metro">
    <a:dk1>
      <a:sysClr val="windowText" lastClr="000000"/>
    </a:dk1>
    <a:lt1>
      <a:sysClr val="window" lastClr="FFFFFF"/>
    </a:lt1>
    <a:dk2>
      <a:srgbClr val="4E5B6F"/>
    </a:dk2>
    <a:lt2>
      <a:srgbClr val="D6ECFF"/>
    </a:lt2>
    <a:accent1>
      <a:srgbClr val="7FD13B"/>
    </a:accent1>
    <a:accent2>
      <a:srgbClr val="EA157A"/>
    </a:accent2>
    <a:accent3>
      <a:srgbClr val="FEB80A"/>
    </a:accent3>
    <a:accent4>
      <a:srgbClr val="00ADDC"/>
    </a:accent4>
    <a:accent5>
      <a:srgbClr val="738AC8"/>
    </a:accent5>
    <a:accent6>
      <a:srgbClr val="1AB39F"/>
    </a:accent6>
    <a:hlink>
      <a:srgbClr val="EB8803"/>
    </a:hlink>
    <a:folHlink>
      <a:srgbClr val="5F7791"/>
    </a:folHlink>
  </a:clrScheme>
</a:themeOverride>
</file>

<file path=ppt/theme/themeOverride47.xml><?xml version="1.0" encoding="utf-8"?>
<a:themeOverride xmlns:a="http://schemas.openxmlformats.org/drawingml/2006/main">
  <a:clrScheme name="Metro">
    <a:dk1>
      <a:sysClr val="windowText" lastClr="000000"/>
    </a:dk1>
    <a:lt1>
      <a:sysClr val="window" lastClr="FFFFFF"/>
    </a:lt1>
    <a:dk2>
      <a:srgbClr val="4E5B6F"/>
    </a:dk2>
    <a:lt2>
      <a:srgbClr val="D6ECFF"/>
    </a:lt2>
    <a:accent1>
      <a:srgbClr val="7FD13B"/>
    </a:accent1>
    <a:accent2>
      <a:srgbClr val="EA157A"/>
    </a:accent2>
    <a:accent3>
      <a:srgbClr val="FEB80A"/>
    </a:accent3>
    <a:accent4>
      <a:srgbClr val="00ADDC"/>
    </a:accent4>
    <a:accent5>
      <a:srgbClr val="738AC8"/>
    </a:accent5>
    <a:accent6>
      <a:srgbClr val="1AB39F"/>
    </a:accent6>
    <a:hlink>
      <a:srgbClr val="EB8803"/>
    </a:hlink>
    <a:folHlink>
      <a:srgbClr val="5F7791"/>
    </a:folHlink>
  </a:clrScheme>
</a:themeOverride>
</file>

<file path=ppt/theme/themeOverride48.xml><?xml version="1.0" encoding="utf-8"?>
<a:themeOverride xmlns:a="http://schemas.openxmlformats.org/drawingml/2006/main">
  <a:clrScheme name="Metro">
    <a:dk1>
      <a:sysClr val="windowText" lastClr="000000"/>
    </a:dk1>
    <a:lt1>
      <a:sysClr val="window" lastClr="FFFFFF"/>
    </a:lt1>
    <a:dk2>
      <a:srgbClr val="4E5B6F"/>
    </a:dk2>
    <a:lt2>
      <a:srgbClr val="D6ECFF"/>
    </a:lt2>
    <a:accent1>
      <a:srgbClr val="7FD13B"/>
    </a:accent1>
    <a:accent2>
      <a:srgbClr val="EA157A"/>
    </a:accent2>
    <a:accent3>
      <a:srgbClr val="FEB80A"/>
    </a:accent3>
    <a:accent4>
      <a:srgbClr val="00ADDC"/>
    </a:accent4>
    <a:accent5>
      <a:srgbClr val="738AC8"/>
    </a:accent5>
    <a:accent6>
      <a:srgbClr val="1AB39F"/>
    </a:accent6>
    <a:hlink>
      <a:srgbClr val="EB8803"/>
    </a:hlink>
    <a:folHlink>
      <a:srgbClr val="5F7791"/>
    </a:folHlink>
  </a:clrScheme>
</a:themeOverride>
</file>

<file path=ppt/theme/themeOverride49.xml><?xml version="1.0" encoding="utf-8"?>
<a:themeOverride xmlns:a="http://schemas.openxmlformats.org/drawingml/2006/main">
  <a:clrScheme name="Metro">
    <a:dk1>
      <a:sysClr val="windowText" lastClr="000000"/>
    </a:dk1>
    <a:lt1>
      <a:sysClr val="window" lastClr="FFFFFF"/>
    </a:lt1>
    <a:dk2>
      <a:srgbClr val="4E5B6F"/>
    </a:dk2>
    <a:lt2>
      <a:srgbClr val="D6ECFF"/>
    </a:lt2>
    <a:accent1>
      <a:srgbClr val="7FD13B"/>
    </a:accent1>
    <a:accent2>
      <a:srgbClr val="EA157A"/>
    </a:accent2>
    <a:accent3>
      <a:srgbClr val="FEB80A"/>
    </a:accent3>
    <a:accent4>
      <a:srgbClr val="00ADDC"/>
    </a:accent4>
    <a:accent5>
      <a:srgbClr val="738AC8"/>
    </a:accent5>
    <a:accent6>
      <a:srgbClr val="1AB39F"/>
    </a:accent6>
    <a:hlink>
      <a:srgbClr val="EB8803"/>
    </a:hlink>
    <a:folHlink>
      <a:srgbClr val="5F7791"/>
    </a:folHlink>
  </a:clrScheme>
</a:themeOverride>
</file>

<file path=ppt/theme/themeOverride5.xml><?xml version="1.0" encoding="utf-8"?>
<a:themeOverride xmlns:a="http://schemas.openxmlformats.org/drawingml/2006/main">
  <a:clrScheme name="Metro">
    <a:dk1>
      <a:sysClr val="windowText" lastClr="000000"/>
    </a:dk1>
    <a:lt1>
      <a:sysClr val="window" lastClr="FFFFFF"/>
    </a:lt1>
    <a:dk2>
      <a:srgbClr val="4E5B6F"/>
    </a:dk2>
    <a:lt2>
      <a:srgbClr val="D6ECFF"/>
    </a:lt2>
    <a:accent1>
      <a:srgbClr val="7FD13B"/>
    </a:accent1>
    <a:accent2>
      <a:srgbClr val="EA157A"/>
    </a:accent2>
    <a:accent3>
      <a:srgbClr val="FEB80A"/>
    </a:accent3>
    <a:accent4>
      <a:srgbClr val="00ADDC"/>
    </a:accent4>
    <a:accent5>
      <a:srgbClr val="738AC8"/>
    </a:accent5>
    <a:accent6>
      <a:srgbClr val="1AB39F"/>
    </a:accent6>
    <a:hlink>
      <a:srgbClr val="EB8803"/>
    </a:hlink>
    <a:folHlink>
      <a:srgbClr val="5F7791"/>
    </a:folHlink>
  </a:clrScheme>
</a:themeOverride>
</file>

<file path=ppt/theme/themeOverride50.xml><?xml version="1.0" encoding="utf-8"?>
<a:themeOverride xmlns:a="http://schemas.openxmlformats.org/drawingml/2006/main">
  <a:clrScheme name="Metro">
    <a:dk1>
      <a:sysClr val="windowText" lastClr="000000"/>
    </a:dk1>
    <a:lt1>
      <a:sysClr val="window" lastClr="FFFFFF"/>
    </a:lt1>
    <a:dk2>
      <a:srgbClr val="4E5B6F"/>
    </a:dk2>
    <a:lt2>
      <a:srgbClr val="D6ECFF"/>
    </a:lt2>
    <a:accent1>
      <a:srgbClr val="7FD13B"/>
    </a:accent1>
    <a:accent2>
      <a:srgbClr val="EA157A"/>
    </a:accent2>
    <a:accent3>
      <a:srgbClr val="FEB80A"/>
    </a:accent3>
    <a:accent4>
      <a:srgbClr val="00ADDC"/>
    </a:accent4>
    <a:accent5>
      <a:srgbClr val="738AC8"/>
    </a:accent5>
    <a:accent6>
      <a:srgbClr val="1AB39F"/>
    </a:accent6>
    <a:hlink>
      <a:srgbClr val="EB8803"/>
    </a:hlink>
    <a:folHlink>
      <a:srgbClr val="5F7791"/>
    </a:folHlink>
  </a:clrScheme>
</a:themeOverride>
</file>

<file path=ppt/theme/themeOverride51.xml><?xml version="1.0" encoding="utf-8"?>
<a:themeOverride xmlns:a="http://schemas.openxmlformats.org/drawingml/2006/main">
  <a:clrScheme name="Metro">
    <a:dk1>
      <a:sysClr val="windowText" lastClr="000000"/>
    </a:dk1>
    <a:lt1>
      <a:sysClr val="window" lastClr="FFFFFF"/>
    </a:lt1>
    <a:dk2>
      <a:srgbClr val="4E5B6F"/>
    </a:dk2>
    <a:lt2>
      <a:srgbClr val="D6ECFF"/>
    </a:lt2>
    <a:accent1>
      <a:srgbClr val="7FD13B"/>
    </a:accent1>
    <a:accent2>
      <a:srgbClr val="EA157A"/>
    </a:accent2>
    <a:accent3>
      <a:srgbClr val="FEB80A"/>
    </a:accent3>
    <a:accent4>
      <a:srgbClr val="00ADDC"/>
    </a:accent4>
    <a:accent5>
      <a:srgbClr val="738AC8"/>
    </a:accent5>
    <a:accent6>
      <a:srgbClr val="1AB39F"/>
    </a:accent6>
    <a:hlink>
      <a:srgbClr val="EB8803"/>
    </a:hlink>
    <a:folHlink>
      <a:srgbClr val="5F7791"/>
    </a:folHlink>
  </a:clrScheme>
</a:themeOverride>
</file>

<file path=ppt/theme/themeOverride52.xml><?xml version="1.0" encoding="utf-8"?>
<a:themeOverride xmlns:a="http://schemas.openxmlformats.org/drawingml/2006/main">
  <a:clrScheme name="Metro">
    <a:dk1>
      <a:sysClr val="windowText" lastClr="000000"/>
    </a:dk1>
    <a:lt1>
      <a:sysClr val="window" lastClr="FFFFFF"/>
    </a:lt1>
    <a:dk2>
      <a:srgbClr val="4E5B6F"/>
    </a:dk2>
    <a:lt2>
      <a:srgbClr val="D6ECFF"/>
    </a:lt2>
    <a:accent1>
      <a:srgbClr val="7FD13B"/>
    </a:accent1>
    <a:accent2>
      <a:srgbClr val="EA157A"/>
    </a:accent2>
    <a:accent3>
      <a:srgbClr val="FEB80A"/>
    </a:accent3>
    <a:accent4>
      <a:srgbClr val="00ADDC"/>
    </a:accent4>
    <a:accent5>
      <a:srgbClr val="738AC8"/>
    </a:accent5>
    <a:accent6>
      <a:srgbClr val="1AB39F"/>
    </a:accent6>
    <a:hlink>
      <a:srgbClr val="EB8803"/>
    </a:hlink>
    <a:folHlink>
      <a:srgbClr val="5F7791"/>
    </a:folHlink>
  </a:clrScheme>
</a:themeOverride>
</file>

<file path=ppt/theme/themeOverride53.xml><?xml version="1.0" encoding="utf-8"?>
<a:themeOverride xmlns:a="http://schemas.openxmlformats.org/drawingml/2006/main">
  <a:clrScheme name="Metro">
    <a:dk1>
      <a:sysClr val="windowText" lastClr="000000"/>
    </a:dk1>
    <a:lt1>
      <a:sysClr val="window" lastClr="FFFFFF"/>
    </a:lt1>
    <a:dk2>
      <a:srgbClr val="4E5B6F"/>
    </a:dk2>
    <a:lt2>
      <a:srgbClr val="D6ECFF"/>
    </a:lt2>
    <a:accent1>
      <a:srgbClr val="7FD13B"/>
    </a:accent1>
    <a:accent2>
      <a:srgbClr val="EA157A"/>
    </a:accent2>
    <a:accent3>
      <a:srgbClr val="FEB80A"/>
    </a:accent3>
    <a:accent4>
      <a:srgbClr val="00ADDC"/>
    </a:accent4>
    <a:accent5>
      <a:srgbClr val="738AC8"/>
    </a:accent5>
    <a:accent6>
      <a:srgbClr val="1AB39F"/>
    </a:accent6>
    <a:hlink>
      <a:srgbClr val="EB8803"/>
    </a:hlink>
    <a:folHlink>
      <a:srgbClr val="5F7791"/>
    </a:folHlink>
  </a:clrScheme>
</a:themeOverride>
</file>

<file path=ppt/theme/themeOverride54.xml><?xml version="1.0" encoding="utf-8"?>
<a:themeOverride xmlns:a="http://schemas.openxmlformats.org/drawingml/2006/main">
  <a:clrScheme name="Metro">
    <a:dk1>
      <a:sysClr val="windowText" lastClr="000000"/>
    </a:dk1>
    <a:lt1>
      <a:sysClr val="window" lastClr="FFFFFF"/>
    </a:lt1>
    <a:dk2>
      <a:srgbClr val="4E5B6F"/>
    </a:dk2>
    <a:lt2>
      <a:srgbClr val="D6ECFF"/>
    </a:lt2>
    <a:accent1>
      <a:srgbClr val="7FD13B"/>
    </a:accent1>
    <a:accent2>
      <a:srgbClr val="EA157A"/>
    </a:accent2>
    <a:accent3>
      <a:srgbClr val="FEB80A"/>
    </a:accent3>
    <a:accent4>
      <a:srgbClr val="00ADDC"/>
    </a:accent4>
    <a:accent5>
      <a:srgbClr val="738AC8"/>
    </a:accent5>
    <a:accent6>
      <a:srgbClr val="1AB39F"/>
    </a:accent6>
    <a:hlink>
      <a:srgbClr val="EB8803"/>
    </a:hlink>
    <a:folHlink>
      <a:srgbClr val="5F7791"/>
    </a:folHlink>
  </a:clrScheme>
</a:themeOverride>
</file>

<file path=ppt/theme/themeOverride55.xml><?xml version="1.0" encoding="utf-8"?>
<a:themeOverride xmlns:a="http://schemas.openxmlformats.org/drawingml/2006/main">
  <a:clrScheme name="Metro">
    <a:dk1>
      <a:sysClr val="windowText" lastClr="000000"/>
    </a:dk1>
    <a:lt1>
      <a:sysClr val="window" lastClr="FFFFFF"/>
    </a:lt1>
    <a:dk2>
      <a:srgbClr val="4E5B6F"/>
    </a:dk2>
    <a:lt2>
      <a:srgbClr val="D6ECFF"/>
    </a:lt2>
    <a:accent1>
      <a:srgbClr val="7FD13B"/>
    </a:accent1>
    <a:accent2>
      <a:srgbClr val="EA157A"/>
    </a:accent2>
    <a:accent3>
      <a:srgbClr val="FEB80A"/>
    </a:accent3>
    <a:accent4>
      <a:srgbClr val="00ADDC"/>
    </a:accent4>
    <a:accent5>
      <a:srgbClr val="738AC8"/>
    </a:accent5>
    <a:accent6>
      <a:srgbClr val="1AB39F"/>
    </a:accent6>
    <a:hlink>
      <a:srgbClr val="EB8803"/>
    </a:hlink>
    <a:folHlink>
      <a:srgbClr val="5F7791"/>
    </a:folHlink>
  </a:clrScheme>
</a:themeOverride>
</file>

<file path=ppt/theme/themeOverride56.xml><?xml version="1.0" encoding="utf-8"?>
<a:themeOverride xmlns:a="http://schemas.openxmlformats.org/drawingml/2006/main">
  <a:clrScheme name="Metro">
    <a:dk1>
      <a:sysClr val="windowText" lastClr="000000"/>
    </a:dk1>
    <a:lt1>
      <a:sysClr val="window" lastClr="FFFFFF"/>
    </a:lt1>
    <a:dk2>
      <a:srgbClr val="4E5B6F"/>
    </a:dk2>
    <a:lt2>
      <a:srgbClr val="D6ECFF"/>
    </a:lt2>
    <a:accent1>
      <a:srgbClr val="7FD13B"/>
    </a:accent1>
    <a:accent2>
      <a:srgbClr val="EA157A"/>
    </a:accent2>
    <a:accent3>
      <a:srgbClr val="FEB80A"/>
    </a:accent3>
    <a:accent4>
      <a:srgbClr val="00ADDC"/>
    </a:accent4>
    <a:accent5>
      <a:srgbClr val="738AC8"/>
    </a:accent5>
    <a:accent6>
      <a:srgbClr val="1AB39F"/>
    </a:accent6>
    <a:hlink>
      <a:srgbClr val="EB8803"/>
    </a:hlink>
    <a:folHlink>
      <a:srgbClr val="5F7791"/>
    </a:folHlink>
  </a:clrScheme>
</a:themeOverride>
</file>

<file path=ppt/theme/themeOverride57.xml><?xml version="1.0" encoding="utf-8"?>
<a:themeOverride xmlns:a="http://schemas.openxmlformats.org/drawingml/2006/main">
  <a:clrScheme name="Metro">
    <a:dk1>
      <a:sysClr val="windowText" lastClr="000000"/>
    </a:dk1>
    <a:lt1>
      <a:sysClr val="window" lastClr="FFFFFF"/>
    </a:lt1>
    <a:dk2>
      <a:srgbClr val="4E5B6F"/>
    </a:dk2>
    <a:lt2>
      <a:srgbClr val="D6ECFF"/>
    </a:lt2>
    <a:accent1>
      <a:srgbClr val="7FD13B"/>
    </a:accent1>
    <a:accent2>
      <a:srgbClr val="EA157A"/>
    </a:accent2>
    <a:accent3>
      <a:srgbClr val="FEB80A"/>
    </a:accent3>
    <a:accent4>
      <a:srgbClr val="00ADDC"/>
    </a:accent4>
    <a:accent5>
      <a:srgbClr val="738AC8"/>
    </a:accent5>
    <a:accent6>
      <a:srgbClr val="1AB39F"/>
    </a:accent6>
    <a:hlink>
      <a:srgbClr val="EB8803"/>
    </a:hlink>
    <a:folHlink>
      <a:srgbClr val="5F7791"/>
    </a:folHlink>
  </a:clrScheme>
</a:themeOverride>
</file>

<file path=ppt/theme/themeOverride58.xml><?xml version="1.0" encoding="utf-8"?>
<a:themeOverride xmlns:a="http://schemas.openxmlformats.org/drawingml/2006/main">
  <a:clrScheme name="Metro">
    <a:dk1>
      <a:sysClr val="windowText" lastClr="000000"/>
    </a:dk1>
    <a:lt1>
      <a:sysClr val="window" lastClr="FFFFFF"/>
    </a:lt1>
    <a:dk2>
      <a:srgbClr val="4E5B6F"/>
    </a:dk2>
    <a:lt2>
      <a:srgbClr val="D6ECFF"/>
    </a:lt2>
    <a:accent1>
      <a:srgbClr val="7FD13B"/>
    </a:accent1>
    <a:accent2>
      <a:srgbClr val="EA157A"/>
    </a:accent2>
    <a:accent3>
      <a:srgbClr val="FEB80A"/>
    </a:accent3>
    <a:accent4>
      <a:srgbClr val="00ADDC"/>
    </a:accent4>
    <a:accent5>
      <a:srgbClr val="738AC8"/>
    </a:accent5>
    <a:accent6>
      <a:srgbClr val="1AB39F"/>
    </a:accent6>
    <a:hlink>
      <a:srgbClr val="EB8803"/>
    </a:hlink>
    <a:folHlink>
      <a:srgbClr val="5F7791"/>
    </a:folHlink>
  </a:clrScheme>
</a:themeOverride>
</file>

<file path=ppt/theme/themeOverride59.xml><?xml version="1.0" encoding="utf-8"?>
<a:themeOverride xmlns:a="http://schemas.openxmlformats.org/drawingml/2006/main">
  <a:clrScheme name="Metro">
    <a:dk1>
      <a:sysClr val="windowText" lastClr="000000"/>
    </a:dk1>
    <a:lt1>
      <a:sysClr val="window" lastClr="FFFFFF"/>
    </a:lt1>
    <a:dk2>
      <a:srgbClr val="4E5B6F"/>
    </a:dk2>
    <a:lt2>
      <a:srgbClr val="D6ECFF"/>
    </a:lt2>
    <a:accent1>
      <a:srgbClr val="7FD13B"/>
    </a:accent1>
    <a:accent2>
      <a:srgbClr val="EA157A"/>
    </a:accent2>
    <a:accent3>
      <a:srgbClr val="FEB80A"/>
    </a:accent3>
    <a:accent4>
      <a:srgbClr val="00ADDC"/>
    </a:accent4>
    <a:accent5>
      <a:srgbClr val="738AC8"/>
    </a:accent5>
    <a:accent6>
      <a:srgbClr val="1AB39F"/>
    </a:accent6>
    <a:hlink>
      <a:srgbClr val="EB8803"/>
    </a:hlink>
    <a:folHlink>
      <a:srgbClr val="5F7791"/>
    </a:folHlink>
  </a:clrScheme>
</a:themeOverride>
</file>

<file path=ppt/theme/themeOverride6.xml><?xml version="1.0" encoding="utf-8"?>
<a:themeOverride xmlns:a="http://schemas.openxmlformats.org/drawingml/2006/main">
  <a:clrScheme name="Metro">
    <a:dk1>
      <a:sysClr val="windowText" lastClr="000000"/>
    </a:dk1>
    <a:lt1>
      <a:sysClr val="window" lastClr="FFFFFF"/>
    </a:lt1>
    <a:dk2>
      <a:srgbClr val="4E5B6F"/>
    </a:dk2>
    <a:lt2>
      <a:srgbClr val="D6ECFF"/>
    </a:lt2>
    <a:accent1>
      <a:srgbClr val="7FD13B"/>
    </a:accent1>
    <a:accent2>
      <a:srgbClr val="EA157A"/>
    </a:accent2>
    <a:accent3>
      <a:srgbClr val="FEB80A"/>
    </a:accent3>
    <a:accent4>
      <a:srgbClr val="00ADDC"/>
    </a:accent4>
    <a:accent5>
      <a:srgbClr val="738AC8"/>
    </a:accent5>
    <a:accent6>
      <a:srgbClr val="1AB39F"/>
    </a:accent6>
    <a:hlink>
      <a:srgbClr val="EB8803"/>
    </a:hlink>
    <a:folHlink>
      <a:srgbClr val="5F7791"/>
    </a:folHlink>
  </a:clrScheme>
</a:themeOverride>
</file>

<file path=ppt/theme/themeOverride60.xml><?xml version="1.0" encoding="utf-8"?>
<a:themeOverride xmlns:a="http://schemas.openxmlformats.org/drawingml/2006/main">
  <a:clrScheme name="Metro">
    <a:dk1>
      <a:sysClr val="windowText" lastClr="000000"/>
    </a:dk1>
    <a:lt1>
      <a:sysClr val="window" lastClr="FFFFFF"/>
    </a:lt1>
    <a:dk2>
      <a:srgbClr val="4E5B6F"/>
    </a:dk2>
    <a:lt2>
      <a:srgbClr val="D6ECFF"/>
    </a:lt2>
    <a:accent1>
      <a:srgbClr val="7FD13B"/>
    </a:accent1>
    <a:accent2>
      <a:srgbClr val="EA157A"/>
    </a:accent2>
    <a:accent3>
      <a:srgbClr val="FEB80A"/>
    </a:accent3>
    <a:accent4>
      <a:srgbClr val="00ADDC"/>
    </a:accent4>
    <a:accent5>
      <a:srgbClr val="738AC8"/>
    </a:accent5>
    <a:accent6>
      <a:srgbClr val="1AB39F"/>
    </a:accent6>
    <a:hlink>
      <a:srgbClr val="EB8803"/>
    </a:hlink>
    <a:folHlink>
      <a:srgbClr val="5F7791"/>
    </a:folHlink>
  </a:clrScheme>
</a:themeOverride>
</file>

<file path=ppt/theme/themeOverride61.xml><?xml version="1.0" encoding="utf-8"?>
<a:themeOverride xmlns:a="http://schemas.openxmlformats.org/drawingml/2006/main">
  <a:clrScheme name="Metro">
    <a:dk1>
      <a:sysClr val="windowText" lastClr="000000"/>
    </a:dk1>
    <a:lt1>
      <a:sysClr val="window" lastClr="FFFFFF"/>
    </a:lt1>
    <a:dk2>
      <a:srgbClr val="4E5B6F"/>
    </a:dk2>
    <a:lt2>
      <a:srgbClr val="D6ECFF"/>
    </a:lt2>
    <a:accent1>
      <a:srgbClr val="7FD13B"/>
    </a:accent1>
    <a:accent2>
      <a:srgbClr val="EA157A"/>
    </a:accent2>
    <a:accent3>
      <a:srgbClr val="FEB80A"/>
    </a:accent3>
    <a:accent4>
      <a:srgbClr val="00ADDC"/>
    </a:accent4>
    <a:accent5>
      <a:srgbClr val="738AC8"/>
    </a:accent5>
    <a:accent6>
      <a:srgbClr val="1AB39F"/>
    </a:accent6>
    <a:hlink>
      <a:srgbClr val="EB8803"/>
    </a:hlink>
    <a:folHlink>
      <a:srgbClr val="5F7791"/>
    </a:folHlink>
  </a:clrScheme>
</a:themeOverride>
</file>

<file path=ppt/theme/themeOverride62.xml><?xml version="1.0" encoding="utf-8"?>
<a:themeOverride xmlns:a="http://schemas.openxmlformats.org/drawingml/2006/main">
  <a:clrScheme name="Metro">
    <a:dk1>
      <a:sysClr val="windowText" lastClr="000000"/>
    </a:dk1>
    <a:lt1>
      <a:sysClr val="window" lastClr="FFFFFF"/>
    </a:lt1>
    <a:dk2>
      <a:srgbClr val="4E5B6F"/>
    </a:dk2>
    <a:lt2>
      <a:srgbClr val="D6ECFF"/>
    </a:lt2>
    <a:accent1>
      <a:srgbClr val="7FD13B"/>
    </a:accent1>
    <a:accent2>
      <a:srgbClr val="EA157A"/>
    </a:accent2>
    <a:accent3>
      <a:srgbClr val="FEB80A"/>
    </a:accent3>
    <a:accent4>
      <a:srgbClr val="00ADDC"/>
    </a:accent4>
    <a:accent5>
      <a:srgbClr val="738AC8"/>
    </a:accent5>
    <a:accent6>
      <a:srgbClr val="1AB39F"/>
    </a:accent6>
    <a:hlink>
      <a:srgbClr val="EB8803"/>
    </a:hlink>
    <a:folHlink>
      <a:srgbClr val="5F7791"/>
    </a:folHlink>
  </a:clrScheme>
</a:themeOverride>
</file>

<file path=ppt/theme/themeOverride63.xml><?xml version="1.0" encoding="utf-8"?>
<a:themeOverride xmlns:a="http://schemas.openxmlformats.org/drawingml/2006/main">
  <a:clrScheme name="Metro">
    <a:dk1>
      <a:sysClr val="windowText" lastClr="000000"/>
    </a:dk1>
    <a:lt1>
      <a:sysClr val="window" lastClr="FFFFFF"/>
    </a:lt1>
    <a:dk2>
      <a:srgbClr val="4E5B6F"/>
    </a:dk2>
    <a:lt2>
      <a:srgbClr val="D6ECFF"/>
    </a:lt2>
    <a:accent1>
      <a:srgbClr val="7FD13B"/>
    </a:accent1>
    <a:accent2>
      <a:srgbClr val="EA157A"/>
    </a:accent2>
    <a:accent3>
      <a:srgbClr val="FEB80A"/>
    </a:accent3>
    <a:accent4>
      <a:srgbClr val="00ADDC"/>
    </a:accent4>
    <a:accent5>
      <a:srgbClr val="738AC8"/>
    </a:accent5>
    <a:accent6>
      <a:srgbClr val="1AB39F"/>
    </a:accent6>
    <a:hlink>
      <a:srgbClr val="EB8803"/>
    </a:hlink>
    <a:folHlink>
      <a:srgbClr val="5F7791"/>
    </a:folHlink>
  </a:clrScheme>
</a:themeOverride>
</file>

<file path=ppt/theme/themeOverride64.xml><?xml version="1.0" encoding="utf-8"?>
<a:themeOverride xmlns:a="http://schemas.openxmlformats.org/drawingml/2006/main">
  <a:clrScheme name="Metro">
    <a:dk1>
      <a:sysClr val="windowText" lastClr="000000"/>
    </a:dk1>
    <a:lt1>
      <a:sysClr val="window" lastClr="FFFFFF"/>
    </a:lt1>
    <a:dk2>
      <a:srgbClr val="4E5B6F"/>
    </a:dk2>
    <a:lt2>
      <a:srgbClr val="D6ECFF"/>
    </a:lt2>
    <a:accent1>
      <a:srgbClr val="7FD13B"/>
    </a:accent1>
    <a:accent2>
      <a:srgbClr val="EA157A"/>
    </a:accent2>
    <a:accent3>
      <a:srgbClr val="FEB80A"/>
    </a:accent3>
    <a:accent4>
      <a:srgbClr val="00ADDC"/>
    </a:accent4>
    <a:accent5>
      <a:srgbClr val="738AC8"/>
    </a:accent5>
    <a:accent6>
      <a:srgbClr val="1AB39F"/>
    </a:accent6>
    <a:hlink>
      <a:srgbClr val="EB8803"/>
    </a:hlink>
    <a:folHlink>
      <a:srgbClr val="5F7791"/>
    </a:folHlink>
  </a:clrScheme>
</a:themeOverride>
</file>

<file path=ppt/theme/themeOverride65.xml><?xml version="1.0" encoding="utf-8"?>
<a:themeOverride xmlns:a="http://schemas.openxmlformats.org/drawingml/2006/main">
  <a:clrScheme name="Metro">
    <a:dk1>
      <a:sysClr val="windowText" lastClr="000000"/>
    </a:dk1>
    <a:lt1>
      <a:sysClr val="window" lastClr="FFFFFF"/>
    </a:lt1>
    <a:dk2>
      <a:srgbClr val="4E5B6F"/>
    </a:dk2>
    <a:lt2>
      <a:srgbClr val="D6ECFF"/>
    </a:lt2>
    <a:accent1>
      <a:srgbClr val="7FD13B"/>
    </a:accent1>
    <a:accent2>
      <a:srgbClr val="EA157A"/>
    </a:accent2>
    <a:accent3>
      <a:srgbClr val="FEB80A"/>
    </a:accent3>
    <a:accent4>
      <a:srgbClr val="00ADDC"/>
    </a:accent4>
    <a:accent5>
      <a:srgbClr val="738AC8"/>
    </a:accent5>
    <a:accent6>
      <a:srgbClr val="1AB39F"/>
    </a:accent6>
    <a:hlink>
      <a:srgbClr val="EB8803"/>
    </a:hlink>
    <a:folHlink>
      <a:srgbClr val="5F7791"/>
    </a:folHlink>
  </a:clrScheme>
</a:themeOverride>
</file>

<file path=ppt/theme/themeOverride66.xml><?xml version="1.0" encoding="utf-8"?>
<a:themeOverride xmlns:a="http://schemas.openxmlformats.org/drawingml/2006/main">
  <a:clrScheme name="Metro">
    <a:dk1>
      <a:sysClr val="windowText" lastClr="000000"/>
    </a:dk1>
    <a:lt1>
      <a:sysClr val="window" lastClr="FFFFFF"/>
    </a:lt1>
    <a:dk2>
      <a:srgbClr val="4E5B6F"/>
    </a:dk2>
    <a:lt2>
      <a:srgbClr val="D6ECFF"/>
    </a:lt2>
    <a:accent1>
      <a:srgbClr val="7FD13B"/>
    </a:accent1>
    <a:accent2>
      <a:srgbClr val="EA157A"/>
    </a:accent2>
    <a:accent3>
      <a:srgbClr val="FEB80A"/>
    </a:accent3>
    <a:accent4>
      <a:srgbClr val="00ADDC"/>
    </a:accent4>
    <a:accent5>
      <a:srgbClr val="738AC8"/>
    </a:accent5>
    <a:accent6>
      <a:srgbClr val="1AB39F"/>
    </a:accent6>
    <a:hlink>
      <a:srgbClr val="EB8803"/>
    </a:hlink>
    <a:folHlink>
      <a:srgbClr val="5F7791"/>
    </a:folHlink>
  </a:clrScheme>
</a:themeOverride>
</file>

<file path=ppt/theme/themeOverride67.xml><?xml version="1.0" encoding="utf-8"?>
<a:themeOverride xmlns:a="http://schemas.openxmlformats.org/drawingml/2006/main">
  <a:clrScheme name="Metro">
    <a:dk1>
      <a:sysClr val="windowText" lastClr="000000"/>
    </a:dk1>
    <a:lt1>
      <a:sysClr val="window" lastClr="FFFFFF"/>
    </a:lt1>
    <a:dk2>
      <a:srgbClr val="4E5B6F"/>
    </a:dk2>
    <a:lt2>
      <a:srgbClr val="D6ECFF"/>
    </a:lt2>
    <a:accent1>
      <a:srgbClr val="7FD13B"/>
    </a:accent1>
    <a:accent2>
      <a:srgbClr val="EA157A"/>
    </a:accent2>
    <a:accent3>
      <a:srgbClr val="FEB80A"/>
    </a:accent3>
    <a:accent4>
      <a:srgbClr val="00ADDC"/>
    </a:accent4>
    <a:accent5>
      <a:srgbClr val="738AC8"/>
    </a:accent5>
    <a:accent6>
      <a:srgbClr val="1AB39F"/>
    </a:accent6>
    <a:hlink>
      <a:srgbClr val="EB8803"/>
    </a:hlink>
    <a:folHlink>
      <a:srgbClr val="5F7791"/>
    </a:folHlink>
  </a:clrScheme>
</a:themeOverride>
</file>

<file path=ppt/theme/themeOverride68.xml><?xml version="1.0" encoding="utf-8"?>
<a:themeOverride xmlns:a="http://schemas.openxmlformats.org/drawingml/2006/main">
  <a:clrScheme name="Metro">
    <a:dk1>
      <a:sysClr val="windowText" lastClr="000000"/>
    </a:dk1>
    <a:lt1>
      <a:sysClr val="window" lastClr="FFFFFF"/>
    </a:lt1>
    <a:dk2>
      <a:srgbClr val="4E5B6F"/>
    </a:dk2>
    <a:lt2>
      <a:srgbClr val="D6ECFF"/>
    </a:lt2>
    <a:accent1>
      <a:srgbClr val="7FD13B"/>
    </a:accent1>
    <a:accent2>
      <a:srgbClr val="EA157A"/>
    </a:accent2>
    <a:accent3>
      <a:srgbClr val="FEB80A"/>
    </a:accent3>
    <a:accent4>
      <a:srgbClr val="00ADDC"/>
    </a:accent4>
    <a:accent5>
      <a:srgbClr val="738AC8"/>
    </a:accent5>
    <a:accent6>
      <a:srgbClr val="1AB39F"/>
    </a:accent6>
    <a:hlink>
      <a:srgbClr val="EB8803"/>
    </a:hlink>
    <a:folHlink>
      <a:srgbClr val="5F7791"/>
    </a:folHlink>
  </a:clrScheme>
</a:themeOverride>
</file>

<file path=ppt/theme/themeOverride69.xml><?xml version="1.0" encoding="utf-8"?>
<a:themeOverride xmlns:a="http://schemas.openxmlformats.org/drawingml/2006/main">
  <a:clrScheme name="Metro">
    <a:dk1>
      <a:sysClr val="windowText" lastClr="000000"/>
    </a:dk1>
    <a:lt1>
      <a:sysClr val="window" lastClr="FFFFFF"/>
    </a:lt1>
    <a:dk2>
      <a:srgbClr val="4E5B6F"/>
    </a:dk2>
    <a:lt2>
      <a:srgbClr val="D6ECFF"/>
    </a:lt2>
    <a:accent1>
      <a:srgbClr val="7FD13B"/>
    </a:accent1>
    <a:accent2>
      <a:srgbClr val="EA157A"/>
    </a:accent2>
    <a:accent3>
      <a:srgbClr val="FEB80A"/>
    </a:accent3>
    <a:accent4>
      <a:srgbClr val="00ADDC"/>
    </a:accent4>
    <a:accent5>
      <a:srgbClr val="738AC8"/>
    </a:accent5>
    <a:accent6>
      <a:srgbClr val="1AB39F"/>
    </a:accent6>
    <a:hlink>
      <a:srgbClr val="EB8803"/>
    </a:hlink>
    <a:folHlink>
      <a:srgbClr val="5F7791"/>
    </a:folHlink>
  </a:clrScheme>
</a:themeOverride>
</file>

<file path=ppt/theme/themeOverride7.xml><?xml version="1.0" encoding="utf-8"?>
<a:themeOverride xmlns:a="http://schemas.openxmlformats.org/drawingml/2006/main">
  <a:clrScheme name="Metro">
    <a:dk1>
      <a:sysClr val="windowText" lastClr="000000"/>
    </a:dk1>
    <a:lt1>
      <a:sysClr val="window" lastClr="FFFFFF"/>
    </a:lt1>
    <a:dk2>
      <a:srgbClr val="4E5B6F"/>
    </a:dk2>
    <a:lt2>
      <a:srgbClr val="D6ECFF"/>
    </a:lt2>
    <a:accent1>
      <a:srgbClr val="7FD13B"/>
    </a:accent1>
    <a:accent2>
      <a:srgbClr val="EA157A"/>
    </a:accent2>
    <a:accent3>
      <a:srgbClr val="FEB80A"/>
    </a:accent3>
    <a:accent4>
      <a:srgbClr val="00ADDC"/>
    </a:accent4>
    <a:accent5>
      <a:srgbClr val="738AC8"/>
    </a:accent5>
    <a:accent6>
      <a:srgbClr val="1AB39F"/>
    </a:accent6>
    <a:hlink>
      <a:srgbClr val="EB8803"/>
    </a:hlink>
    <a:folHlink>
      <a:srgbClr val="5F7791"/>
    </a:folHlink>
  </a:clrScheme>
</a:themeOverride>
</file>

<file path=ppt/theme/themeOverride70.xml><?xml version="1.0" encoding="utf-8"?>
<a:themeOverride xmlns:a="http://schemas.openxmlformats.org/drawingml/2006/main">
  <a:clrScheme name="Metro">
    <a:dk1>
      <a:sysClr val="windowText" lastClr="000000"/>
    </a:dk1>
    <a:lt1>
      <a:sysClr val="window" lastClr="FFFFFF"/>
    </a:lt1>
    <a:dk2>
      <a:srgbClr val="4E5B6F"/>
    </a:dk2>
    <a:lt2>
      <a:srgbClr val="D6ECFF"/>
    </a:lt2>
    <a:accent1>
      <a:srgbClr val="7FD13B"/>
    </a:accent1>
    <a:accent2>
      <a:srgbClr val="EA157A"/>
    </a:accent2>
    <a:accent3>
      <a:srgbClr val="FEB80A"/>
    </a:accent3>
    <a:accent4>
      <a:srgbClr val="00ADDC"/>
    </a:accent4>
    <a:accent5>
      <a:srgbClr val="738AC8"/>
    </a:accent5>
    <a:accent6>
      <a:srgbClr val="1AB39F"/>
    </a:accent6>
    <a:hlink>
      <a:srgbClr val="EB8803"/>
    </a:hlink>
    <a:folHlink>
      <a:srgbClr val="5F7791"/>
    </a:folHlink>
  </a:clrScheme>
</a:themeOverride>
</file>

<file path=ppt/theme/themeOverride71.xml><?xml version="1.0" encoding="utf-8"?>
<a:themeOverride xmlns:a="http://schemas.openxmlformats.org/drawingml/2006/main">
  <a:clrScheme name="Metro">
    <a:dk1>
      <a:sysClr val="windowText" lastClr="000000"/>
    </a:dk1>
    <a:lt1>
      <a:sysClr val="window" lastClr="FFFFFF"/>
    </a:lt1>
    <a:dk2>
      <a:srgbClr val="4E5B6F"/>
    </a:dk2>
    <a:lt2>
      <a:srgbClr val="D6ECFF"/>
    </a:lt2>
    <a:accent1>
      <a:srgbClr val="7FD13B"/>
    </a:accent1>
    <a:accent2>
      <a:srgbClr val="EA157A"/>
    </a:accent2>
    <a:accent3>
      <a:srgbClr val="FEB80A"/>
    </a:accent3>
    <a:accent4>
      <a:srgbClr val="00ADDC"/>
    </a:accent4>
    <a:accent5>
      <a:srgbClr val="738AC8"/>
    </a:accent5>
    <a:accent6>
      <a:srgbClr val="1AB39F"/>
    </a:accent6>
    <a:hlink>
      <a:srgbClr val="EB8803"/>
    </a:hlink>
    <a:folHlink>
      <a:srgbClr val="5F7791"/>
    </a:folHlink>
  </a:clrScheme>
</a:themeOverride>
</file>

<file path=ppt/theme/themeOverride72.xml><?xml version="1.0" encoding="utf-8"?>
<a:themeOverride xmlns:a="http://schemas.openxmlformats.org/drawingml/2006/main">
  <a:clrScheme name="Metro">
    <a:dk1>
      <a:sysClr val="windowText" lastClr="000000"/>
    </a:dk1>
    <a:lt1>
      <a:sysClr val="window" lastClr="FFFFFF"/>
    </a:lt1>
    <a:dk2>
      <a:srgbClr val="4E5B6F"/>
    </a:dk2>
    <a:lt2>
      <a:srgbClr val="D6ECFF"/>
    </a:lt2>
    <a:accent1>
      <a:srgbClr val="7FD13B"/>
    </a:accent1>
    <a:accent2>
      <a:srgbClr val="EA157A"/>
    </a:accent2>
    <a:accent3>
      <a:srgbClr val="FEB80A"/>
    </a:accent3>
    <a:accent4>
      <a:srgbClr val="00ADDC"/>
    </a:accent4>
    <a:accent5>
      <a:srgbClr val="738AC8"/>
    </a:accent5>
    <a:accent6>
      <a:srgbClr val="1AB39F"/>
    </a:accent6>
    <a:hlink>
      <a:srgbClr val="EB8803"/>
    </a:hlink>
    <a:folHlink>
      <a:srgbClr val="5F7791"/>
    </a:folHlink>
  </a:clrScheme>
</a:themeOverride>
</file>

<file path=ppt/theme/themeOverride73.xml><?xml version="1.0" encoding="utf-8"?>
<a:themeOverride xmlns:a="http://schemas.openxmlformats.org/drawingml/2006/main">
  <a:clrScheme name="Metro">
    <a:dk1>
      <a:sysClr val="windowText" lastClr="000000"/>
    </a:dk1>
    <a:lt1>
      <a:sysClr val="window" lastClr="FFFFFF"/>
    </a:lt1>
    <a:dk2>
      <a:srgbClr val="4E5B6F"/>
    </a:dk2>
    <a:lt2>
      <a:srgbClr val="D6ECFF"/>
    </a:lt2>
    <a:accent1>
      <a:srgbClr val="7FD13B"/>
    </a:accent1>
    <a:accent2>
      <a:srgbClr val="EA157A"/>
    </a:accent2>
    <a:accent3>
      <a:srgbClr val="FEB80A"/>
    </a:accent3>
    <a:accent4>
      <a:srgbClr val="00ADDC"/>
    </a:accent4>
    <a:accent5>
      <a:srgbClr val="738AC8"/>
    </a:accent5>
    <a:accent6>
      <a:srgbClr val="1AB39F"/>
    </a:accent6>
    <a:hlink>
      <a:srgbClr val="EB8803"/>
    </a:hlink>
    <a:folHlink>
      <a:srgbClr val="5F7791"/>
    </a:folHlink>
  </a:clrScheme>
</a:themeOverride>
</file>

<file path=ppt/theme/themeOverride74.xml><?xml version="1.0" encoding="utf-8"?>
<a:themeOverride xmlns:a="http://schemas.openxmlformats.org/drawingml/2006/main">
  <a:clrScheme name="Metro">
    <a:dk1>
      <a:sysClr val="windowText" lastClr="000000"/>
    </a:dk1>
    <a:lt1>
      <a:sysClr val="window" lastClr="FFFFFF"/>
    </a:lt1>
    <a:dk2>
      <a:srgbClr val="4E5B6F"/>
    </a:dk2>
    <a:lt2>
      <a:srgbClr val="D6ECFF"/>
    </a:lt2>
    <a:accent1>
      <a:srgbClr val="7FD13B"/>
    </a:accent1>
    <a:accent2>
      <a:srgbClr val="EA157A"/>
    </a:accent2>
    <a:accent3>
      <a:srgbClr val="FEB80A"/>
    </a:accent3>
    <a:accent4>
      <a:srgbClr val="00ADDC"/>
    </a:accent4>
    <a:accent5>
      <a:srgbClr val="738AC8"/>
    </a:accent5>
    <a:accent6>
      <a:srgbClr val="1AB39F"/>
    </a:accent6>
    <a:hlink>
      <a:srgbClr val="EB8803"/>
    </a:hlink>
    <a:folHlink>
      <a:srgbClr val="5F7791"/>
    </a:folHlink>
  </a:clrScheme>
</a:themeOverride>
</file>

<file path=ppt/theme/themeOverride75.xml><?xml version="1.0" encoding="utf-8"?>
<a:themeOverride xmlns:a="http://schemas.openxmlformats.org/drawingml/2006/main">
  <a:clrScheme name="Metro">
    <a:dk1>
      <a:sysClr val="windowText" lastClr="000000"/>
    </a:dk1>
    <a:lt1>
      <a:sysClr val="window" lastClr="FFFFFF"/>
    </a:lt1>
    <a:dk2>
      <a:srgbClr val="4E5B6F"/>
    </a:dk2>
    <a:lt2>
      <a:srgbClr val="D6ECFF"/>
    </a:lt2>
    <a:accent1>
      <a:srgbClr val="7FD13B"/>
    </a:accent1>
    <a:accent2>
      <a:srgbClr val="EA157A"/>
    </a:accent2>
    <a:accent3>
      <a:srgbClr val="FEB80A"/>
    </a:accent3>
    <a:accent4>
      <a:srgbClr val="00ADDC"/>
    </a:accent4>
    <a:accent5>
      <a:srgbClr val="738AC8"/>
    </a:accent5>
    <a:accent6>
      <a:srgbClr val="1AB39F"/>
    </a:accent6>
    <a:hlink>
      <a:srgbClr val="EB8803"/>
    </a:hlink>
    <a:folHlink>
      <a:srgbClr val="5F7791"/>
    </a:folHlink>
  </a:clrScheme>
</a:themeOverride>
</file>

<file path=ppt/theme/themeOverride76.xml><?xml version="1.0" encoding="utf-8"?>
<a:themeOverride xmlns:a="http://schemas.openxmlformats.org/drawingml/2006/main">
  <a:clrScheme name="Metro">
    <a:dk1>
      <a:sysClr val="windowText" lastClr="000000"/>
    </a:dk1>
    <a:lt1>
      <a:sysClr val="window" lastClr="FFFFFF"/>
    </a:lt1>
    <a:dk2>
      <a:srgbClr val="4E5B6F"/>
    </a:dk2>
    <a:lt2>
      <a:srgbClr val="D6ECFF"/>
    </a:lt2>
    <a:accent1>
      <a:srgbClr val="7FD13B"/>
    </a:accent1>
    <a:accent2>
      <a:srgbClr val="EA157A"/>
    </a:accent2>
    <a:accent3>
      <a:srgbClr val="FEB80A"/>
    </a:accent3>
    <a:accent4>
      <a:srgbClr val="00ADDC"/>
    </a:accent4>
    <a:accent5>
      <a:srgbClr val="738AC8"/>
    </a:accent5>
    <a:accent6>
      <a:srgbClr val="1AB39F"/>
    </a:accent6>
    <a:hlink>
      <a:srgbClr val="EB8803"/>
    </a:hlink>
    <a:folHlink>
      <a:srgbClr val="5F7791"/>
    </a:folHlink>
  </a:clrScheme>
</a:themeOverride>
</file>

<file path=ppt/theme/themeOverride77.xml><?xml version="1.0" encoding="utf-8"?>
<a:themeOverride xmlns:a="http://schemas.openxmlformats.org/drawingml/2006/main">
  <a:clrScheme name="Metro">
    <a:dk1>
      <a:sysClr val="windowText" lastClr="000000"/>
    </a:dk1>
    <a:lt1>
      <a:sysClr val="window" lastClr="FFFFFF"/>
    </a:lt1>
    <a:dk2>
      <a:srgbClr val="4E5B6F"/>
    </a:dk2>
    <a:lt2>
      <a:srgbClr val="D6ECFF"/>
    </a:lt2>
    <a:accent1>
      <a:srgbClr val="7FD13B"/>
    </a:accent1>
    <a:accent2>
      <a:srgbClr val="EA157A"/>
    </a:accent2>
    <a:accent3>
      <a:srgbClr val="FEB80A"/>
    </a:accent3>
    <a:accent4>
      <a:srgbClr val="00ADDC"/>
    </a:accent4>
    <a:accent5>
      <a:srgbClr val="738AC8"/>
    </a:accent5>
    <a:accent6>
      <a:srgbClr val="1AB39F"/>
    </a:accent6>
    <a:hlink>
      <a:srgbClr val="EB8803"/>
    </a:hlink>
    <a:folHlink>
      <a:srgbClr val="5F7791"/>
    </a:folHlink>
  </a:clrScheme>
</a:themeOverride>
</file>

<file path=ppt/theme/themeOverride78.xml><?xml version="1.0" encoding="utf-8"?>
<a:themeOverride xmlns:a="http://schemas.openxmlformats.org/drawingml/2006/main">
  <a:clrScheme name="Metro">
    <a:dk1>
      <a:sysClr val="windowText" lastClr="000000"/>
    </a:dk1>
    <a:lt1>
      <a:sysClr val="window" lastClr="FFFFFF"/>
    </a:lt1>
    <a:dk2>
      <a:srgbClr val="4E5B6F"/>
    </a:dk2>
    <a:lt2>
      <a:srgbClr val="D6ECFF"/>
    </a:lt2>
    <a:accent1>
      <a:srgbClr val="7FD13B"/>
    </a:accent1>
    <a:accent2>
      <a:srgbClr val="EA157A"/>
    </a:accent2>
    <a:accent3>
      <a:srgbClr val="FEB80A"/>
    </a:accent3>
    <a:accent4>
      <a:srgbClr val="00ADDC"/>
    </a:accent4>
    <a:accent5>
      <a:srgbClr val="738AC8"/>
    </a:accent5>
    <a:accent6>
      <a:srgbClr val="1AB39F"/>
    </a:accent6>
    <a:hlink>
      <a:srgbClr val="EB8803"/>
    </a:hlink>
    <a:folHlink>
      <a:srgbClr val="5F7791"/>
    </a:folHlink>
  </a:clrScheme>
</a:themeOverride>
</file>

<file path=ppt/theme/themeOverride79.xml><?xml version="1.0" encoding="utf-8"?>
<a:themeOverride xmlns:a="http://schemas.openxmlformats.org/drawingml/2006/main">
  <a:clrScheme name="Metro">
    <a:dk1>
      <a:sysClr val="windowText" lastClr="000000"/>
    </a:dk1>
    <a:lt1>
      <a:sysClr val="window" lastClr="FFFFFF"/>
    </a:lt1>
    <a:dk2>
      <a:srgbClr val="4E5B6F"/>
    </a:dk2>
    <a:lt2>
      <a:srgbClr val="D6ECFF"/>
    </a:lt2>
    <a:accent1>
      <a:srgbClr val="7FD13B"/>
    </a:accent1>
    <a:accent2>
      <a:srgbClr val="EA157A"/>
    </a:accent2>
    <a:accent3>
      <a:srgbClr val="FEB80A"/>
    </a:accent3>
    <a:accent4>
      <a:srgbClr val="00ADDC"/>
    </a:accent4>
    <a:accent5>
      <a:srgbClr val="738AC8"/>
    </a:accent5>
    <a:accent6>
      <a:srgbClr val="1AB39F"/>
    </a:accent6>
    <a:hlink>
      <a:srgbClr val="EB8803"/>
    </a:hlink>
    <a:folHlink>
      <a:srgbClr val="5F7791"/>
    </a:folHlink>
  </a:clrScheme>
</a:themeOverride>
</file>

<file path=ppt/theme/themeOverride8.xml><?xml version="1.0" encoding="utf-8"?>
<a:themeOverride xmlns:a="http://schemas.openxmlformats.org/drawingml/2006/main">
  <a:clrScheme name="Metro">
    <a:dk1>
      <a:sysClr val="windowText" lastClr="000000"/>
    </a:dk1>
    <a:lt1>
      <a:sysClr val="window" lastClr="FFFFFF"/>
    </a:lt1>
    <a:dk2>
      <a:srgbClr val="4E5B6F"/>
    </a:dk2>
    <a:lt2>
      <a:srgbClr val="D6ECFF"/>
    </a:lt2>
    <a:accent1>
      <a:srgbClr val="7FD13B"/>
    </a:accent1>
    <a:accent2>
      <a:srgbClr val="EA157A"/>
    </a:accent2>
    <a:accent3>
      <a:srgbClr val="FEB80A"/>
    </a:accent3>
    <a:accent4>
      <a:srgbClr val="00ADDC"/>
    </a:accent4>
    <a:accent5>
      <a:srgbClr val="738AC8"/>
    </a:accent5>
    <a:accent6>
      <a:srgbClr val="1AB39F"/>
    </a:accent6>
    <a:hlink>
      <a:srgbClr val="EB8803"/>
    </a:hlink>
    <a:folHlink>
      <a:srgbClr val="5F7791"/>
    </a:folHlink>
  </a:clrScheme>
</a:themeOverride>
</file>

<file path=ppt/theme/themeOverride80.xml><?xml version="1.0" encoding="utf-8"?>
<a:themeOverride xmlns:a="http://schemas.openxmlformats.org/drawingml/2006/main">
  <a:clrScheme name="Metro">
    <a:dk1>
      <a:sysClr val="windowText" lastClr="000000"/>
    </a:dk1>
    <a:lt1>
      <a:sysClr val="window" lastClr="FFFFFF"/>
    </a:lt1>
    <a:dk2>
      <a:srgbClr val="4E5B6F"/>
    </a:dk2>
    <a:lt2>
      <a:srgbClr val="D6ECFF"/>
    </a:lt2>
    <a:accent1>
      <a:srgbClr val="7FD13B"/>
    </a:accent1>
    <a:accent2>
      <a:srgbClr val="EA157A"/>
    </a:accent2>
    <a:accent3>
      <a:srgbClr val="FEB80A"/>
    </a:accent3>
    <a:accent4>
      <a:srgbClr val="00ADDC"/>
    </a:accent4>
    <a:accent5>
      <a:srgbClr val="738AC8"/>
    </a:accent5>
    <a:accent6>
      <a:srgbClr val="1AB39F"/>
    </a:accent6>
    <a:hlink>
      <a:srgbClr val="EB8803"/>
    </a:hlink>
    <a:folHlink>
      <a:srgbClr val="5F7791"/>
    </a:folHlink>
  </a:clrScheme>
</a:themeOverride>
</file>

<file path=ppt/theme/themeOverride9.xml><?xml version="1.0" encoding="utf-8"?>
<a:themeOverride xmlns:a="http://schemas.openxmlformats.org/drawingml/2006/main">
  <a:clrScheme name="Metro">
    <a:dk1>
      <a:sysClr val="windowText" lastClr="000000"/>
    </a:dk1>
    <a:lt1>
      <a:sysClr val="window" lastClr="FFFFFF"/>
    </a:lt1>
    <a:dk2>
      <a:srgbClr val="4E5B6F"/>
    </a:dk2>
    <a:lt2>
      <a:srgbClr val="D6ECFF"/>
    </a:lt2>
    <a:accent1>
      <a:srgbClr val="7FD13B"/>
    </a:accent1>
    <a:accent2>
      <a:srgbClr val="EA157A"/>
    </a:accent2>
    <a:accent3>
      <a:srgbClr val="FEB80A"/>
    </a:accent3>
    <a:accent4>
      <a:srgbClr val="00ADDC"/>
    </a:accent4>
    <a:accent5>
      <a:srgbClr val="738AC8"/>
    </a:accent5>
    <a:accent6>
      <a:srgbClr val="1AB39F"/>
    </a:accent6>
    <a:hlink>
      <a:srgbClr val="EB8803"/>
    </a:hlink>
    <a:folHlink>
      <a:srgbClr val="5F7791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1610</TotalTime>
  <Words>1259</Words>
  <Application>Microsoft Office PowerPoint</Application>
  <PresentationFormat>On-screen Show (4:3)</PresentationFormat>
  <Paragraphs>215</Paragraphs>
  <Slides>89</Slides>
  <Notes>2</Notes>
  <HiddenSlides>0</HiddenSlides>
  <MMClips>3</MMClips>
  <ScaleCrop>false</ScaleCrop>
  <HeadingPairs>
    <vt:vector size="4" baseType="variant">
      <vt:variant>
        <vt:lpstr>Theme</vt:lpstr>
      </vt:variant>
      <vt:variant>
        <vt:i4>3</vt:i4>
      </vt:variant>
      <vt:variant>
        <vt:lpstr>Slide Titles</vt:lpstr>
      </vt:variant>
      <vt:variant>
        <vt:i4>89</vt:i4>
      </vt:variant>
    </vt:vector>
  </HeadingPairs>
  <TitlesOfParts>
    <vt:vector size="92" baseType="lpstr">
      <vt:lpstr>Custom Design</vt:lpstr>
      <vt:lpstr>Paper</vt:lpstr>
      <vt:lpstr>1_Custom Design</vt:lpstr>
      <vt:lpstr>PowerPoint Presentation</vt:lpstr>
      <vt:lpstr>ΙΣΤΟΡΙΚΗ ΑΝΑΔΡΟΜΗ </vt:lpstr>
      <vt:lpstr>ΙΣΤΟΡΙΚΗ ΑΝΑΔΡΟΜΗ </vt:lpstr>
      <vt:lpstr>ΙΣΤΟΡΙΚΗ ΑΝΑΔΡΟΜΗ </vt:lpstr>
      <vt:lpstr>ΣΚΟΠΟΙ   ΤΟΥ  ΣΥΝΔΕΣΜΟΥ</vt:lpstr>
      <vt:lpstr>ΔΡΑΣΗ  ΚΑΙ  ΠΡΟΣΦΟΡΑ</vt:lpstr>
      <vt:lpstr>ΔΡΑΣΗ  ΚΑΙ  ΠΡΟΣΦΟΡΑ</vt:lpstr>
      <vt:lpstr>ΔΡΑΣΗ  ΚΑΙ  ΠΡΟΣΦΟΡΑ</vt:lpstr>
      <vt:lpstr>ΔΡΑΣΗ  ΚΑΙ  ΠΡΟΣΦΟΡΑ</vt:lpstr>
      <vt:lpstr>ΔΡΑΣΗ  ΚΑΙ  ΠΡΟΣΦΟΡΑ</vt:lpstr>
      <vt:lpstr>ΔΡΑΣΗ  ΚΑΙ  ΠΡΟΣΦΟΡΑ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ΔΡΑΣΗ  ΚΑΙ  ΠΡΟΣΦΟΡΑ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ΔΡΑΣΗ  ΚΑΙ  ΠΡΟΣΦΟΡΑ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ΔΡΑΣΗ  ΚΑΙ  ΠΡΟΣΦΟΡΑ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ΠΟΡΕΙΑ  50  ΧΡΟΝΩΝ   ΠΡΟΣ   ΤΗΝ ΑΠΟΚΤΗΣΗ   ΙΔΙΟΚΤΗΤΟΥ  ΟΙΚΗΜΑΤΟΣ</vt:lpstr>
      <vt:lpstr>ΠΟΡΕΙΑ  50  ΧΡΟΝΩΝ   ΠΡΟΣ   ΤΗΝ ΑΠΟΚΤΗΣΗ   ΙΔΙΟΚΤΗΤΟΥ  ΟΙΚΗΜΑΤΟΣ</vt:lpstr>
      <vt:lpstr>ΠΟΡΕΙΑ  50  ΧΡΟΝΩΝ   ΠΡΟΣ   ΤΗΝ ΑΠΟΚΤΗΣΗ   ΙΔΙΟΚΤΗΤΟΥ  ΟΙΚΗΜΑΤΟΣ</vt:lpstr>
      <vt:lpstr>ΠΟΡΕΙΑ  50  ΧΡΟΝΩΝ   ΠΡΟΣ   ΤΗΝ ΑΠΟΚΤΗΣΗ   ΙΔΙΟΚΤΗΤΟΥ  ΟΙΚΗΜΑΤΟΣ</vt:lpstr>
      <vt:lpstr>ΠΟΡΕΙΑ  50  ΧΡΟΝΩΝ   ΠΡΟΣ   ΤΗΝ ΑΠΟΚΤΗΣΗ   ΙΔΙΟΚΤΗΤΟΥ  ΟΙΚΗΜΑΤΟΣ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User</dc:creator>
  <cp:lastModifiedBy>Admin</cp:lastModifiedBy>
  <cp:revision>151</cp:revision>
  <dcterms:modified xsi:type="dcterms:W3CDTF">2016-01-11T08:36:55Z</dcterms:modified>
</cp:coreProperties>
</file>